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3"/>
  </p:sldMasterIdLst>
  <p:notesMasterIdLst>
    <p:notesMasterId r:id="rId6"/>
  </p:notesMasterIdLst>
  <p:handoutMasterIdLst>
    <p:handoutMasterId r:id="rId7"/>
  </p:handoutMasterIdLst>
  <p:sldIdLst>
    <p:sldId id="257" r:id="rId4"/>
    <p:sldId id="260" r:id="rId5"/>
  </p:sldIdLst>
  <p:sldSz cx="13716000" cy="13716000"/>
  <p:notesSz cx="6858000" cy="9144000"/>
  <p:embeddedFontLst>
    <p:embeddedFont>
      <p:font typeface="Arial Rounded MT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oppins SemiBold" panose="020B0604020202020204" charset="0"/>
      <p:bold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3" userDrawn="1">
          <p15:clr>
            <a:srgbClr val="A4A3A4"/>
          </p15:clr>
        </p15:guide>
        <p15:guide id="3" pos="4252" userDrawn="1">
          <p15:clr>
            <a:srgbClr val="A4A3A4"/>
          </p15:clr>
        </p15:guide>
        <p15:guide id="4" orient="horz" pos="4910" userDrawn="1">
          <p15:clr>
            <a:srgbClr val="A4A3A4"/>
          </p15:clr>
        </p15:guide>
        <p15:guide id="5" orient="horz" pos="7042" userDrawn="1">
          <p15:clr>
            <a:srgbClr val="A4A3A4"/>
          </p15:clr>
        </p15:guide>
        <p15:guide id="6" orient="horz" pos="1939" userDrawn="1">
          <p15:clr>
            <a:srgbClr val="A4A3A4"/>
          </p15:clr>
        </p15:guide>
        <p15:guide id="7" orient="horz" pos="83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A569A-14C0-42A9-B46E-8B0705FE73B1}" v="8" dt="2022-10-14T14:42:16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163"/>
        <p:guide pos="4252"/>
        <p:guide orient="horz" pos="4910"/>
        <p:guide orient="horz" pos="7042"/>
        <p:guide orient="horz" pos="1939"/>
        <p:guide orient="horz" pos="83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a Lorenzatti" userId="b581ea6d-eed1-4bc8-adaa-327d9489546d" providerId="ADAL" clId="{167A569A-14C0-42A9-B46E-8B0705FE73B1}"/>
    <pc:docChg chg="modSld">
      <pc:chgData name="Ivana Lorenzatti" userId="b581ea6d-eed1-4bc8-adaa-327d9489546d" providerId="ADAL" clId="{167A569A-14C0-42A9-B46E-8B0705FE73B1}" dt="2022-10-14T14:42:16.215" v="5" actId="20577"/>
      <pc:docMkLst>
        <pc:docMk/>
      </pc:docMkLst>
      <pc:sldChg chg="modSp mod">
        <pc:chgData name="Ivana Lorenzatti" userId="b581ea6d-eed1-4bc8-adaa-327d9489546d" providerId="ADAL" clId="{167A569A-14C0-42A9-B46E-8B0705FE73B1}" dt="2022-10-14T14:42:16.215" v="5" actId="20577"/>
        <pc:sldMkLst>
          <pc:docMk/>
          <pc:sldMk cId="2657127969" sldId="257"/>
        </pc:sldMkLst>
        <pc:spChg chg="mod">
          <ac:chgData name="Ivana Lorenzatti" userId="b581ea6d-eed1-4bc8-adaa-327d9489546d" providerId="ADAL" clId="{167A569A-14C0-42A9-B46E-8B0705FE73B1}" dt="2022-10-14T14:42:16.215" v="5" actId="20577"/>
          <ac:spMkLst>
            <pc:docMk/>
            <pc:sldMk cId="2657127969" sldId="257"/>
            <ac:spMk id="19" creationId="{C4E4D5E5-FC41-B848-8C7A-A79F051C62E8}"/>
          </ac:spMkLst>
        </pc:spChg>
        <pc:spChg chg="mod">
          <ac:chgData name="Ivana Lorenzatti" userId="b581ea6d-eed1-4bc8-adaa-327d9489546d" providerId="ADAL" clId="{167A569A-14C0-42A9-B46E-8B0705FE73B1}" dt="2022-10-14T14:42:13.083" v="4" actId="20577"/>
          <ac:spMkLst>
            <pc:docMk/>
            <pc:sldMk cId="2657127969" sldId="257"/>
            <ac:spMk id="20" creationId="{7E286389-EAF7-9844-ACA5-FF6315EFC1A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47961FA-87C1-9E55-E336-F5842C1240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0212642-1CED-4566-08DB-31E3226770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3B9BB-9F98-064F-A836-362830B5B72E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AC7708-CF3A-5546-85A8-91E4686B7A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3FBCD5C-D1B4-28EC-9459-E773E4A970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C6373-906F-8D4A-840B-81B87958ADC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404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395DB-1567-47DE-A460-01668725B803}" type="datetimeFigureOut">
              <a:rPr lang="en-GB" smtClean="0"/>
              <a:t>14/10/2022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1B284-C28A-46F8-88F1-89B2234E5B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18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0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/>
          <a:lstStyle/>
          <a:p>
            <a:fld id="{6087F86A-6387-0D46-A42E-2832C0B31DA9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/>
          <a:lstStyle/>
          <a:p>
            <a:fld id="{1CE23B8A-EF52-2D4C-B7E1-E0407A2598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99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/>
          <a:lstStyle/>
          <a:p>
            <a:fld id="{6087F86A-6387-0D46-A42E-2832C0B31DA9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/>
          <a:lstStyle/>
          <a:p>
            <a:fld id="{1CE23B8A-EF52-2D4C-B7E1-E0407A2598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66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1B716A-9057-B58C-0D9C-1EA8122D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730250"/>
            <a:ext cx="11830050" cy="2651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9506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E2EDF19-ADFD-DB31-42E2-1ACF237FC6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6375" y="1"/>
            <a:ext cx="4788000" cy="392299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8724FA-B2FE-A441-8542-E18825D916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345873"/>
            <a:ext cx="8126375" cy="1037012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4081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21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/>
          <a:lstStyle/>
          <a:p>
            <a:fld id="{6087F86A-6387-0D46-A42E-2832C0B31DA9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/>
          <a:lstStyle/>
          <a:p>
            <a:fld id="{1CE23B8A-EF52-2D4C-B7E1-E0407A2598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51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/>
          <a:lstStyle/>
          <a:p>
            <a:fld id="{6087F86A-6387-0D46-A42E-2832C0B31DA9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/>
          <a:lstStyle/>
          <a:p>
            <a:fld id="{1CE23B8A-EF52-2D4C-B7E1-E0407A2598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65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/>
          <a:lstStyle/>
          <a:p>
            <a:fld id="{6087F86A-6387-0D46-A42E-2832C0B31DA9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/>
          <a:lstStyle/>
          <a:p>
            <a:fld id="{1CE23B8A-EF52-2D4C-B7E1-E0407A2598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95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/>
          <a:lstStyle/>
          <a:p>
            <a:fld id="{6087F86A-6387-0D46-A42E-2832C0B31DA9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/>
          <a:lstStyle/>
          <a:p>
            <a:fld id="{1CE23B8A-EF52-2D4C-B7E1-E0407A2598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82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/>
          <a:lstStyle/>
          <a:p>
            <a:fld id="{6087F86A-6387-0D46-A42E-2832C0B31DA9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/>
          <a:lstStyle/>
          <a:p>
            <a:fld id="{1CE23B8A-EF52-2D4C-B7E1-E0407A2598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21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/>
          <a:lstStyle/>
          <a:p>
            <a:fld id="{6087F86A-6387-0D46-A42E-2832C0B31DA9}" type="datetimeFigureOut">
              <a:rPr lang="fr-FR" smtClean="0"/>
              <a:t>14/10/2022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/>
          <a:lstStyle/>
          <a:p>
            <a:fld id="{1CE23B8A-EF52-2D4C-B7E1-E0407A25985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28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0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DEAA8A07-3439-474E-B926-298913DCB6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0"/>
          </p:nvPr>
        </p:nvPicPr>
        <p:blipFill>
          <a:blip r:embed="rId2"/>
          <a:srcRect l="7961" r="7961"/>
          <a:stretch/>
        </p:blipFill>
        <p:spPr>
          <a:xfrm>
            <a:off x="71087" y="2675228"/>
            <a:ext cx="8126375" cy="10370127"/>
          </a:xfrm>
        </p:spPr>
      </p:pic>
      <p:pic>
        <p:nvPicPr>
          <p:cNvPr id="13" name="Image 11">
            <a:extLst>
              <a:ext uri="{FF2B5EF4-FFF2-40B4-BE49-F238E27FC236}">
                <a16:creationId xmlns:a16="http://schemas.microsoft.com/office/drawing/2014/main" id="{5FACE40C-D54D-8543-B2C6-A7A52B3BE3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59566" t="74769"/>
          <a:stretch/>
        </p:blipFill>
        <p:spPr>
          <a:xfrm>
            <a:off x="8720396" y="10598726"/>
            <a:ext cx="4995604" cy="3117273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294621B1-4840-4E42-8795-4B33344863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b="59569"/>
          <a:stretch/>
        </p:blipFill>
        <p:spPr>
          <a:xfrm>
            <a:off x="0" y="0"/>
            <a:ext cx="13716000" cy="5545499"/>
          </a:xfrm>
          <a:prstGeom prst="rect">
            <a:avLst/>
          </a:prstGeom>
        </p:spPr>
      </p:pic>
      <p:pic>
        <p:nvPicPr>
          <p:cNvPr id="14" name="Image 7">
            <a:extLst>
              <a:ext uri="{FF2B5EF4-FFF2-40B4-BE49-F238E27FC236}">
                <a16:creationId xmlns:a16="http://schemas.microsoft.com/office/drawing/2014/main" id="{9253771C-411E-9C48-8687-11821F1ACB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l="48484" r="1"/>
          <a:stretch/>
        </p:blipFill>
        <p:spPr>
          <a:xfrm>
            <a:off x="6650182" y="0"/>
            <a:ext cx="7065818" cy="13716000"/>
          </a:xfrm>
          <a:prstGeom prst="rect">
            <a:avLst/>
          </a:prstGeom>
        </p:spPr>
      </p:pic>
      <p:pic>
        <p:nvPicPr>
          <p:cNvPr id="15" name="Image 7">
            <a:extLst>
              <a:ext uri="{FF2B5EF4-FFF2-40B4-BE49-F238E27FC236}">
                <a16:creationId xmlns:a16="http://schemas.microsoft.com/office/drawing/2014/main" id="{005CE6F1-282D-BE49-86B4-BE5BB893DA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t="76984"/>
          <a:stretch/>
        </p:blipFill>
        <p:spPr>
          <a:xfrm>
            <a:off x="0" y="10578903"/>
            <a:ext cx="13716000" cy="3156917"/>
          </a:xfrm>
          <a:prstGeom prst="rect">
            <a:avLst/>
          </a:prstGeom>
        </p:spPr>
      </p:pic>
      <p:pic>
        <p:nvPicPr>
          <p:cNvPr id="18" name="Image 7">
            <a:extLst>
              <a:ext uri="{FF2B5EF4-FFF2-40B4-BE49-F238E27FC236}">
                <a16:creationId xmlns:a16="http://schemas.microsoft.com/office/drawing/2014/main" id="{1A516B84-5E5A-4C4D-9604-C6C39346A4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/>
          <a:srcRect t="10625" r="21515" b="52553"/>
          <a:stretch/>
        </p:blipFill>
        <p:spPr>
          <a:xfrm>
            <a:off x="-581891" y="-1"/>
            <a:ext cx="10764982" cy="5050573"/>
          </a:xfrm>
          <a:prstGeom prst="rect">
            <a:avLst/>
          </a:prstGeom>
        </p:spPr>
      </p:pic>
      <p:sp>
        <p:nvSpPr>
          <p:cNvPr id="19" name="ZoneTexte 8">
            <a:extLst>
              <a:ext uri="{FF2B5EF4-FFF2-40B4-BE49-F238E27FC236}">
                <a16:creationId xmlns:a16="http://schemas.microsoft.com/office/drawing/2014/main" id="{C4E4D5E5-FC41-B848-8C7A-A79F051C62E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720396" y="5442791"/>
            <a:ext cx="45663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>
                <a:solidFill>
                  <a:schemeClr val="bg1"/>
                </a:solidFill>
                <a:latin typeface="Poppins SemiBold" panose="020B0502040204020203" pitchFamily="2" charset="0"/>
                <a:cs typeface="Poppins SemiBold" panose="020B0502040204020203" pitchFamily="2" charset="0"/>
              </a:rPr>
              <a:t>«We </a:t>
            </a:r>
            <a:r>
              <a:rPr lang="fr-FR" sz="3600" err="1">
                <a:solidFill>
                  <a:schemeClr val="bg1"/>
                </a:solidFill>
                <a:latin typeface="Poppins SemiBold" panose="020B0502040204020203" pitchFamily="2" charset="0"/>
                <a:cs typeface="Poppins SemiBold" panose="020B0502040204020203" pitchFamily="2" charset="0"/>
              </a:rPr>
              <a:t>need</a:t>
            </a:r>
            <a:r>
              <a:rPr lang="fr-FR" sz="3600">
                <a:solidFill>
                  <a:schemeClr val="bg1"/>
                </a:solidFill>
                <a:latin typeface="Poppins SemiBold" panose="020B0502040204020203" pitchFamily="2" charset="0"/>
                <a:cs typeface="Poppins SemiBold" panose="020B0502040204020203" pitchFamily="2" charset="0"/>
              </a:rPr>
              <a:t> </a:t>
            </a:r>
          </a:p>
          <a:p>
            <a:r>
              <a:rPr lang="fr-FR" sz="3600">
                <a:solidFill>
                  <a:schemeClr val="bg1"/>
                </a:solidFill>
                <a:latin typeface="Poppins SemiBold" panose="020B0502040204020203" pitchFamily="2" charset="0"/>
                <a:cs typeface="Poppins SemiBold" panose="020B0502040204020203" pitchFamily="2" charset="0"/>
              </a:rPr>
              <a:t>to restore the confidence of European </a:t>
            </a:r>
            <a:r>
              <a:rPr lang="fr-FR" sz="3600" err="1">
                <a:solidFill>
                  <a:schemeClr val="bg1"/>
                </a:solidFill>
                <a:latin typeface="Poppins SemiBold" panose="020B0502040204020203" pitchFamily="2" charset="0"/>
                <a:cs typeface="Poppins SemiBold" panose="020B0502040204020203" pitchFamily="2" charset="0"/>
              </a:rPr>
              <a:t>citizens</a:t>
            </a:r>
            <a:r>
              <a:rPr lang="fr-FR" sz="3600">
                <a:solidFill>
                  <a:schemeClr val="bg1"/>
                </a:solidFill>
                <a:latin typeface="Poppins SemiBold" panose="020B0502040204020203" pitchFamily="2" charset="0"/>
                <a:cs typeface="Poppins SemiBold" panose="020B0502040204020203" pitchFamily="2" charset="0"/>
              </a:rPr>
              <a:t> and patients</a:t>
            </a:r>
          </a:p>
        </p:txBody>
      </p:sp>
      <p:sp>
        <p:nvSpPr>
          <p:cNvPr id="20" name="ZoneTexte 9">
            <a:extLst>
              <a:ext uri="{FF2B5EF4-FFF2-40B4-BE49-F238E27FC236}">
                <a16:creationId xmlns:a16="http://schemas.microsoft.com/office/drawing/2014/main" id="{7E286389-EAF7-9844-ACA5-FF6315EFC1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720396" y="8089649"/>
            <a:ext cx="4566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>
                <a:solidFill>
                  <a:srgbClr val="383C7D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in cancer </a:t>
            </a:r>
            <a:r>
              <a:rPr lang="fr-FR" sz="3600" b="1" err="1">
                <a:solidFill>
                  <a:srgbClr val="383C7D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health</a:t>
            </a:r>
            <a:r>
              <a:rPr lang="fr-FR" sz="3600" b="1">
                <a:solidFill>
                  <a:srgbClr val="383C7D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</a:p>
          <a:p>
            <a:r>
              <a:rPr lang="fr-FR" sz="3600" b="1">
                <a:solidFill>
                  <a:srgbClr val="383C7D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services.»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E553320-DDC6-337F-9F6E-A9E3212960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5888" y="11179175"/>
            <a:ext cx="628864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100" b="1">
                <a:solidFill>
                  <a:schemeClr val="bg1"/>
                </a:solidFill>
                <a:highlight>
                  <a:srgbClr val="383C7D"/>
                </a:highlight>
                <a:latin typeface="Poppins SemiBold" panose="00000700000000000000" pitchFamily="2" charset="0"/>
                <a:cs typeface="Poppins SemiBold" panose="00000700000000000000" pitchFamily="2" charset="0"/>
              </a:rPr>
              <a:t>Prof. Mark Lawler</a:t>
            </a:r>
            <a:r>
              <a:rPr lang="fr-FR" sz="4100">
                <a:solidFill>
                  <a:schemeClr val="bg1"/>
                </a:solidFill>
                <a:highlight>
                  <a:srgbClr val="383C7D"/>
                </a:highlight>
                <a:latin typeface="Poppins SemiBold" panose="00000700000000000000" pitchFamily="2" charset="0"/>
                <a:cs typeface="Poppins SemiBold" panose="00000700000000000000" pitchFamily="2" charset="0"/>
              </a:rPr>
              <a:t>,</a:t>
            </a:r>
          </a:p>
          <a:p>
            <a:endParaRPr lang="fr-FR" sz="4400">
              <a:solidFill>
                <a:schemeClr val="bg1"/>
              </a:solidFill>
              <a:highlight>
                <a:srgbClr val="383C7D"/>
              </a:highlight>
              <a:latin typeface="Arial Rounded MT Bold" panose="020F0704030504030204" pitchFamily="34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22E1BE5-C766-418C-475B-14FE52A084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07153" y="11803335"/>
            <a:ext cx="60573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solidFill>
                  <a:schemeClr val="bg1"/>
                </a:solidFill>
                <a:highlight>
                  <a:srgbClr val="383C7D"/>
                </a:highlight>
                <a:latin typeface="Poppins SemiBold" panose="00000700000000000000" pitchFamily="2" charset="0"/>
                <a:cs typeface="Poppins SemiBold" panose="00000700000000000000" pitchFamily="2" charset="0"/>
              </a:rPr>
              <a:t>Co-chair of the </a:t>
            </a:r>
            <a:r>
              <a:rPr lang="fr-FR" sz="2400" err="1">
                <a:solidFill>
                  <a:schemeClr val="bg1"/>
                </a:solidFill>
                <a:highlight>
                  <a:srgbClr val="383C7D"/>
                </a:highlight>
                <a:latin typeface="Poppins SemiBold" panose="00000700000000000000" pitchFamily="2" charset="0"/>
                <a:cs typeface="Poppins SemiBold" panose="00000700000000000000" pitchFamily="2" charset="0"/>
              </a:rPr>
              <a:t>Special</a:t>
            </a:r>
            <a:r>
              <a:rPr lang="fr-FR" sz="2400">
                <a:solidFill>
                  <a:schemeClr val="bg1"/>
                </a:solidFill>
                <a:highlight>
                  <a:srgbClr val="383C7D"/>
                </a:highlight>
                <a:latin typeface="Poppins SemiBold" panose="00000700000000000000" pitchFamily="2" charset="0"/>
                <a:cs typeface="Poppins SemiBold" panose="00000700000000000000" pitchFamily="2" charset="0"/>
              </a:rPr>
              <a:t> Network on the Impact of Covid-19 on Cancer</a:t>
            </a:r>
          </a:p>
          <a:p>
            <a:endParaRPr lang="fr-FR" sz="4400">
              <a:solidFill>
                <a:schemeClr val="bg1"/>
              </a:solidFill>
              <a:highlight>
                <a:srgbClr val="383C7D"/>
              </a:highlight>
              <a:latin typeface="Arial Rounded MT Bold" panose="020F0704030504030204" pitchFamily="34" charset="77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5A86E4F-7485-7E69-7F0D-18C3D7F55D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/>
          <a:srcRect r="92880"/>
          <a:stretch/>
        </p:blipFill>
        <p:spPr>
          <a:xfrm>
            <a:off x="0" y="0"/>
            <a:ext cx="976572" cy="13716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F24E0B6-F469-5291-AC03-CC74886F3F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60241" t="78142" b="-1"/>
          <a:stretch/>
        </p:blipFill>
        <p:spPr>
          <a:xfrm>
            <a:off x="8803758" y="11015330"/>
            <a:ext cx="4912242" cy="270066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90ACB42-8534-FAED-DD37-C590E9F2C9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8731" y="401695"/>
            <a:ext cx="3636000" cy="29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27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B01C525-11A0-DDA7-9053-8CD28271A5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4147" y="2877138"/>
            <a:ext cx="8126375" cy="10370127"/>
          </a:xfrm>
        </p:spPr>
      </p:sp>
      <p:pic>
        <p:nvPicPr>
          <p:cNvPr id="13" name="Image 11">
            <a:extLst>
              <a:ext uri="{FF2B5EF4-FFF2-40B4-BE49-F238E27FC236}">
                <a16:creationId xmlns:a16="http://schemas.microsoft.com/office/drawing/2014/main" id="{5FACE40C-D54D-8543-B2C6-A7A52B3BE3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59566" t="74769"/>
          <a:stretch/>
        </p:blipFill>
        <p:spPr>
          <a:xfrm>
            <a:off x="8720396" y="10598726"/>
            <a:ext cx="4995604" cy="3117273"/>
          </a:xfrm>
          <a:prstGeom prst="rect">
            <a:avLst/>
          </a:prstGeom>
        </p:spPr>
      </p:pic>
      <p:pic>
        <p:nvPicPr>
          <p:cNvPr id="7" name="Image 7">
            <a:extLst>
              <a:ext uri="{FF2B5EF4-FFF2-40B4-BE49-F238E27FC236}">
                <a16:creationId xmlns:a16="http://schemas.microsoft.com/office/drawing/2014/main" id="{294621B1-4840-4E42-8795-4B33344863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b="59569"/>
          <a:stretch/>
        </p:blipFill>
        <p:spPr>
          <a:xfrm>
            <a:off x="0" y="0"/>
            <a:ext cx="13716000" cy="5545499"/>
          </a:xfrm>
          <a:prstGeom prst="rect">
            <a:avLst/>
          </a:prstGeom>
        </p:spPr>
      </p:pic>
      <p:pic>
        <p:nvPicPr>
          <p:cNvPr id="14" name="Image 7">
            <a:extLst>
              <a:ext uri="{FF2B5EF4-FFF2-40B4-BE49-F238E27FC236}">
                <a16:creationId xmlns:a16="http://schemas.microsoft.com/office/drawing/2014/main" id="{9253771C-411E-9C48-8687-11821F1ACB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48484" r="1"/>
          <a:stretch/>
        </p:blipFill>
        <p:spPr>
          <a:xfrm>
            <a:off x="6650182" y="0"/>
            <a:ext cx="7065818" cy="13716000"/>
          </a:xfrm>
          <a:prstGeom prst="rect">
            <a:avLst/>
          </a:prstGeom>
        </p:spPr>
      </p:pic>
      <p:pic>
        <p:nvPicPr>
          <p:cNvPr id="15" name="Image 7">
            <a:extLst>
              <a:ext uri="{FF2B5EF4-FFF2-40B4-BE49-F238E27FC236}">
                <a16:creationId xmlns:a16="http://schemas.microsoft.com/office/drawing/2014/main" id="{005CE6F1-282D-BE49-86B4-BE5BB893DA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t="76984"/>
          <a:stretch/>
        </p:blipFill>
        <p:spPr>
          <a:xfrm>
            <a:off x="0" y="10578903"/>
            <a:ext cx="13716000" cy="3156917"/>
          </a:xfrm>
          <a:prstGeom prst="rect">
            <a:avLst/>
          </a:prstGeom>
        </p:spPr>
      </p:pic>
      <p:pic>
        <p:nvPicPr>
          <p:cNvPr id="18" name="Image 7">
            <a:extLst>
              <a:ext uri="{FF2B5EF4-FFF2-40B4-BE49-F238E27FC236}">
                <a16:creationId xmlns:a16="http://schemas.microsoft.com/office/drawing/2014/main" id="{1A516B84-5E5A-4C4D-9604-C6C39346A4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t="10625" r="21515" b="52553"/>
          <a:stretch/>
        </p:blipFill>
        <p:spPr>
          <a:xfrm>
            <a:off x="-581891" y="-1"/>
            <a:ext cx="10764982" cy="5050573"/>
          </a:xfrm>
          <a:prstGeom prst="rect">
            <a:avLst/>
          </a:prstGeom>
        </p:spPr>
      </p:pic>
      <p:sp>
        <p:nvSpPr>
          <p:cNvPr id="19" name="ZoneTexte 8">
            <a:extLst>
              <a:ext uri="{FF2B5EF4-FFF2-40B4-BE49-F238E27FC236}">
                <a16:creationId xmlns:a16="http://schemas.microsoft.com/office/drawing/2014/main" id="{C4E4D5E5-FC41-B848-8C7A-A79F051C62E8}"/>
              </a:ext>
            </a:extLst>
          </p:cNvPr>
          <p:cNvSpPr txBox="1"/>
          <p:nvPr/>
        </p:nvSpPr>
        <p:spPr>
          <a:xfrm>
            <a:off x="8720396" y="5442791"/>
            <a:ext cx="4566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>
                <a:solidFill>
                  <a:schemeClr val="bg1"/>
                </a:solidFill>
                <a:latin typeface="Poppins SemiBold" panose="020B0502040204020203" pitchFamily="2" charset="0"/>
                <a:cs typeface="Poppins SemiBold" panose="020B0502040204020203" pitchFamily="2" charset="0"/>
              </a:rPr>
              <a:t>Insert </a:t>
            </a:r>
            <a:r>
              <a:rPr lang="fr-FR" sz="3600" err="1">
                <a:solidFill>
                  <a:schemeClr val="bg1"/>
                </a:solidFill>
                <a:latin typeface="Poppins SemiBold" panose="020B0502040204020203" pitchFamily="2" charset="0"/>
                <a:cs typeface="Poppins SemiBold" panose="020B0502040204020203" pitchFamily="2" charset="0"/>
              </a:rPr>
              <a:t>your</a:t>
            </a:r>
            <a:r>
              <a:rPr lang="fr-FR" sz="3600">
                <a:solidFill>
                  <a:schemeClr val="bg1"/>
                </a:solidFill>
                <a:latin typeface="Poppins SemiBold" panose="020B0502040204020203" pitchFamily="2" charset="0"/>
                <a:cs typeface="Poppins SemiBold" panose="020B0502040204020203" pitchFamily="2" charset="0"/>
              </a:rPr>
              <a:t> </a:t>
            </a:r>
            <a:r>
              <a:rPr lang="fr-FR" sz="3600" err="1">
                <a:solidFill>
                  <a:schemeClr val="bg1"/>
                </a:solidFill>
                <a:latin typeface="Poppins SemiBold" panose="020B0502040204020203" pitchFamily="2" charset="0"/>
                <a:cs typeface="Poppins SemiBold" panose="020B0502040204020203" pitchFamily="2" charset="0"/>
              </a:rPr>
              <a:t>text</a:t>
            </a:r>
            <a:r>
              <a:rPr lang="fr-FR" sz="3600">
                <a:solidFill>
                  <a:schemeClr val="bg1"/>
                </a:solidFill>
                <a:latin typeface="Poppins SemiBold" panose="020B0502040204020203" pitchFamily="2" charset="0"/>
                <a:cs typeface="Poppins SemiBold" panose="020B0502040204020203" pitchFamily="2" charset="0"/>
              </a:rPr>
              <a:t> </a:t>
            </a:r>
            <a:r>
              <a:rPr lang="fr-FR" sz="3600" err="1">
                <a:solidFill>
                  <a:schemeClr val="bg1"/>
                </a:solidFill>
                <a:latin typeface="Poppins SemiBold" panose="020B0502040204020203" pitchFamily="2" charset="0"/>
                <a:cs typeface="Poppins SemiBold" panose="020B0502040204020203" pitchFamily="2" charset="0"/>
              </a:rPr>
              <a:t>here</a:t>
            </a:r>
            <a:endParaRPr lang="fr-FR" sz="3600">
              <a:solidFill>
                <a:schemeClr val="bg1"/>
              </a:solidFill>
              <a:latin typeface="Poppins SemiBold" panose="020B0502040204020203" pitchFamily="2" charset="0"/>
              <a:cs typeface="Poppins SemiBold" panose="020B0502040204020203" pitchFamily="2" charset="0"/>
            </a:endParaRPr>
          </a:p>
        </p:txBody>
      </p:sp>
      <p:sp>
        <p:nvSpPr>
          <p:cNvPr id="20" name="ZoneTexte 9">
            <a:extLst>
              <a:ext uri="{FF2B5EF4-FFF2-40B4-BE49-F238E27FC236}">
                <a16:creationId xmlns:a16="http://schemas.microsoft.com/office/drawing/2014/main" id="{7E286389-EAF7-9844-ACA5-FF6315EFC1A1}"/>
              </a:ext>
            </a:extLst>
          </p:cNvPr>
          <p:cNvSpPr txBox="1"/>
          <p:nvPr/>
        </p:nvSpPr>
        <p:spPr>
          <a:xfrm>
            <a:off x="8720396" y="8089649"/>
            <a:ext cx="4566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>
                <a:solidFill>
                  <a:srgbClr val="383C7D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Insert </a:t>
            </a:r>
            <a:r>
              <a:rPr lang="fr-FR" sz="3600" b="1" err="1">
                <a:solidFill>
                  <a:srgbClr val="383C7D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your</a:t>
            </a:r>
            <a:r>
              <a:rPr lang="fr-FR" sz="3600" b="1">
                <a:solidFill>
                  <a:srgbClr val="383C7D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fr-FR" sz="3600" b="1" err="1">
                <a:solidFill>
                  <a:srgbClr val="383C7D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text</a:t>
            </a:r>
            <a:r>
              <a:rPr lang="fr-FR" sz="3600" b="1">
                <a:solidFill>
                  <a:srgbClr val="383C7D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 </a:t>
            </a:r>
            <a:r>
              <a:rPr lang="fr-FR" sz="3600" b="1" err="1">
                <a:solidFill>
                  <a:srgbClr val="383C7D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here</a:t>
            </a:r>
            <a:endParaRPr lang="fr-FR" sz="3600" b="1">
              <a:solidFill>
                <a:srgbClr val="383C7D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E553320-DDC6-337F-9F6E-A9E321296073}"/>
              </a:ext>
            </a:extLst>
          </p:cNvPr>
          <p:cNvSpPr txBox="1"/>
          <p:nvPr/>
        </p:nvSpPr>
        <p:spPr>
          <a:xfrm>
            <a:off x="1385888" y="11179175"/>
            <a:ext cx="628864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100" b="1">
                <a:solidFill>
                  <a:schemeClr val="bg1"/>
                </a:solidFill>
                <a:highlight>
                  <a:srgbClr val="383C7D"/>
                </a:highlight>
                <a:latin typeface="Poppins SemiBold" panose="00000700000000000000" pitchFamily="2" charset="0"/>
                <a:cs typeface="Poppins SemiBold" panose="00000700000000000000" pitchFamily="2" charset="0"/>
              </a:rPr>
              <a:t>Name</a:t>
            </a:r>
            <a:endParaRPr lang="fr-FR" sz="4100">
              <a:solidFill>
                <a:schemeClr val="bg1"/>
              </a:solidFill>
              <a:highlight>
                <a:srgbClr val="383C7D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fr-FR" sz="4400">
              <a:solidFill>
                <a:schemeClr val="bg1"/>
              </a:solidFill>
              <a:highlight>
                <a:srgbClr val="383C7D"/>
              </a:highlight>
              <a:latin typeface="Arial Rounded MT Bold" panose="020F0704030504030204" pitchFamily="34" charset="77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22E1BE5-C766-418C-475B-14FE52A0843F}"/>
              </a:ext>
            </a:extLst>
          </p:cNvPr>
          <p:cNvSpPr txBox="1"/>
          <p:nvPr/>
        </p:nvSpPr>
        <p:spPr>
          <a:xfrm>
            <a:off x="1407153" y="11803335"/>
            <a:ext cx="60573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solidFill>
                  <a:schemeClr val="bg1"/>
                </a:solidFill>
                <a:highlight>
                  <a:srgbClr val="383C7D"/>
                </a:highlight>
                <a:latin typeface="Poppins SemiBold" panose="00000700000000000000" pitchFamily="2" charset="0"/>
                <a:cs typeface="Poppins SemiBold" panose="00000700000000000000" pitchFamily="2" charset="0"/>
              </a:rPr>
              <a:t>Job </a:t>
            </a:r>
            <a:r>
              <a:rPr lang="fr-FR" sz="2400" err="1">
                <a:solidFill>
                  <a:schemeClr val="bg1"/>
                </a:solidFill>
                <a:highlight>
                  <a:srgbClr val="383C7D"/>
                </a:highlight>
                <a:latin typeface="Poppins SemiBold" panose="00000700000000000000" pitchFamily="2" charset="0"/>
                <a:cs typeface="Poppins SemiBold" panose="00000700000000000000" pitchFamily="2" charset="0"/>
              </a:rPr>
              <a:t>title</a:t>
            </a:r>
            <a:r>
              <a:rPr lang="fr-FR" sz="2400">
                <a:solidFill>
                  <a:schemeClr val="bg1"/>
                </a:solidFill>
                <a:highlight>
                  <a:srgbClr val="383C7D"/>
                </a:highlight>
                <a:latin typeface="Poppins SemiBold" panose="00000700000000000000" pitchFamily="2" charset="0"/>
                <a:cs typeface="Poppins SemiBold" panose="00000700000000000000" pitchFamily="2" charset="0"/>
              </a:rPr>
              <a:t> and </a:t>
            </a:r>
            <a:r>
              <a:rPr lang="fr-FR" sz="2400" err="1">
                <a:solidFill>
                  <a:schemeClr val="bg1"/>
                </a:solidFill>
                <a:highlight>
                  <a:srgbClr val="383C7D"/>
                </a:highlight>
                <a:latin typeface="Poppins SemiBold" panose="00000700000000000000" pitchFamily="2" charset="0"/>
                <a:cs typeface="Poppins SemiBold" panose="00000700000000000000" pitchFamily="2" charset="0"/>
              </a:rPr>
              <a:t>Company</a:t>
            </a:r>
            <a:endParaRPr lang="fr-FR" sz="2400">
              <a:solidFill>
                <a:schemeClr val="bg1"/>
              </a:solidFill>
              <a:highlight>
                <a:srgbClr val="383C7D"/>
              </a:highlight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endParaRPr lang="fr-FR" sz="4400">
              <a:solidFill>
                <a:schemeClr val="bg1"/>
              </a:solidFill>
              <a:highlight>
                <a:srgbClr val="383C7D"/>
              </a:highlight>
              <a:latin typeface="Arial Rounded MT Bold" panose="020F0704030504030204" pitchFamily="34" charset="77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5A86E4F-7485-7E69-7F0D-18C3D7F55D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/>
          <a:srcRect r="92880"/>
          <a:stretch/>
        </p:blipFill>
        <p:spPr>
          <a:xfrm>
            <a:off x="0" y="0"/>
            <a:ext cx="976572" cy="13716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F24E0B6-F469-5291-AC03-CC74886F3F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60241" t="78142" b="-1"/>
          <a:stretch/>
        </p:blipFill>
        <p:spPr>
          <a:xfrm>
            <a:off x="8803758" y="11015330"/>
            <a:ext cx="4912242" cy="270066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90ACB42-8534-FAED-DD37-C590E9F2C9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8731" y="401695"/>
            <a:ext cx="3636000" cy="29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69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3C991C655A1D469FA7C8803ECF3293" ma:contentTypeVersion="16" ma:contentTypeDescription="Create a new document." ma:contentTypeScope="" ma:versionID="eda9a22eca321db0ead0959c5ef95524">
  <xsd:schema xmlns:xsd="http://www.w3.org/2001/XMLSchema" xmlns:xs="http://www.w3.org/2001/XMLSchema" xmlns:p="http://schemas.microsoft.com/office/2006/metadata/properties" xmlns:ns2="a08bf389-a58d-4f7d-9818-18b70edbb9bf" xmlns:ns3="ccb609c6-4d55-4b9c-9ba1-3bc21736102c" targetNamespace="http://schemas.microsoft.com/office/2006/metadata/properties" ma:root="true" ma:fieldsID="369c6a3752577a92cb0531369dc7423c" ns2:_="" ns3:_="">
    <xsd:import namespace="a08bf389-a58d-4f7d-9818-18b70edbb9bf"/>
    <xsd:import namespace="ccb609c6-4d55-4b9c-9ba1-3bc2173610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8bf389-a58d-4f7d-9818-18b70edbb9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ebeb4d6-3c52-429a-af43-6fda5d5f30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b609c6-4d55-4b9c-9ba1-3bc2173610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cada61d-055a-487c-8036-a3849d2cf46d}" ma:internalName="TaxCatchAll" ma:showField="CatchAllData" ma:web="ccb609c6-4d55-4b9c-9ba1-3bc2173610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FD1C83-238D-451A-86B4-408F920FC7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C10A5A-7D1C-4C5B-8FE1-A2416E7B8ED3}">
  <ds:schemaRefs>
    <ds:schemaRef ds:uri="a08bf389-a58d-4f7d-9818-18b70edbb9bf"/>
    <ds:schemaRef ds:uri="ccb609c6-4d55-4b9c-9ba1-3bc2173610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Thème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Angie Mpeti</dc:creator>
  <cp:revision>1</cp:revision>
  <dcterms:created xsi:type="dcterms:W3CDTF">2022-07-14T15:14:40Z</dcterms:created>
  <dcterms:modified xsi:type="dcterms:W3CDTF">2022-10-14T14:42:50Z</dcterms:modified>
</cp:coreProperties>
</file>