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3C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6" d="100"/>
          <a:sy n="56" d="100"/>
        </p:scale>
        <p:origin x="100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varo Jimber" userId="a3e289d7-873c-4fa8-9c17-221c6405b599" providerId="ADAL" clId="{512CE76A-25B3-47BC-8B8D-495B58EF3F61}"/>
    <pc:docChg chg="custSel modSld">
      <pc:chgData name="Alvaro Jimber" userId="a3e289d7-873c-4fa8-9c17-221c6405b599" providerId="ADAL" clId="{512CE76A-25B3-47BC-8B8D-495B58EF3F61}" dt="2026-03-30T08:33:47.371" v="30" actId="1038"/>
      <pc:docMkLst>
        <pc:docMk/>
      </pc:docMkLst>
      <pc:sldChg chg="addSp delSp modSp mod">
        <pc:chgData name="Alvaro Jimber" userId="a3e289d7-873c-4fa8-9c17-221c6405b599" providerId="ADAL" clId="{512CE76A-25B3-47BC-8B8D-495B58EF3F61}" dt="2026-03-30T08:33:47.371" v="30" actId="1038"/>
        <pc:sldMkLst>
          <pc:docMk/>
          <pc:sldMk cId="2034192409" sldId="258"/>
        </pc:sldMkLst>
        <pc:spChg chg="mod">
          <ac:chgData name="Alvaro Jimber" userId="a3e289d7-873c-4fa8-9c17-221c6405b599" providerId="ADAL" clId="{512CE76A-25B3-47BC-8B8D-495B58EF3F61}" dt="2026-03-30T08:32:19.029" v="16" actId="1035"/>
          <ac:spMkLst>
            <pc:docMk/>
            <pc:sldMk cId="2034192409" sldId="258"/>
            <ac:spMk id="8" creationId="{48308FF4-5FF8-BA38-4C9D-FA1108AFDD9A}"/>
          </ac:spMkLst>
        </pc:spChg>
        <pc:picChg chg="add del mod">
          <ac:chgData name="Alvaro Jimber" userId="a3e289d7-873c-4fa8-9c17-221c6405b599" providerId="ADAL" clId="{512CE76A-25B3-47BC-8B8D-495B58EF3F61}" dt="2026-03-30T08:31:41.077" v="3" actId="478"/>
          <ac:picMkLst>
            <pc:docMk/>
            <pc:sldMk cId="2034192409" sldId="258"/>
            <ac:picMk id="3" creationId="{860E7E23-CEF0-F262-BD24-880E513F1A61}"/>
          </ac:picMkLst>
        </pc:picChg>
        <pc:picChg chg="add mod ord modCrop">
          <ac:chgData name="Alvaro Jimber" userId="a3e289d7-873c-4fa8-9c17-221c6405b599" providerId="ADAL" clId="{512CE76A-25B3-47BC-8B8D-495B58EF3F61}" dt="2026-03-30T08:31:57.271" v="7" actId="167"/>
          <ac:picMkLst>
            <pc:docMk/>
            <pc:sldMk cId="2034192409" sldId="258"/>
            <ac:picMk id="5" creationId="{2C2E2F87-34F9-D1A0-2A09-E204CCE32FA4}"/>
          </ac:picMkLst>
        </pc:picChg>
        <pc:picChg chg="del">
          <ac:chgData name="Alvaro Jimber" userId="a3e289d7-873c-4fa8-9c17-221c6405b599" providerId="ADAL" clId="{512CE76A-25B3-47BC-8B8D-495B58EF3F61}" dt="2026-03-30T08:30:54.069" v="0" actId="478"/>
          <ac:picMkLst>
            <pc:docMk/>
            <pc:sldMk cId="2034192409" sldId="258"/>
            <ac:picMk id="7" creationId="{46F93ED5-2B2E-7192-8E6E-3291B8C996B3}"/>
          </ac:picMkLst>
        </pc:picChg>
        <pc:picChg chg="add mod modCrop">
          <ac:chgData name="Alvaro Jimber" userId="a3e289d7-873c-4fa8-9c17-221c6405b599" providerId="ADAL" clId="{512CE76A-25B3-47BC-8B8D-495B58EF3F61}" dt="2026-03-30T08:33:47.371" v="30" actId="1038"/>
          <ac:picMkLst>
            <pc:docMk/>
            <pc:sldMk cId="2034192409" sldId="258"/>
            <ac:picMk id="10" creationId="{B6DBF5D6-BAC9-CD5C-C3EA-7C385F85B29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white rectangular object with a black background&#10;&#10;AI-generated content may be incorrect.">
            <a:extLst>
              <a:ext uri="{FF2B5EF4-FFF2-40B4-BE49-F238E27FC236}">
                <a16:creationId xmlns:a16="http://schemas.microsoft.com/office/drawing/2014/main" id="{A0528C1F-3F6D-D732-4E1C-E88CC05E0AD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B7168FF-D6FE-3FE4-6BB4-38EDF0F7FA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01285" y="3853340"/>
            <a:ext cx="6091238" cy="1289050"/>
          </a:xfrm>
        </p:spPr>
        <p:txBody>
          <a:bodyPr/>
          <a:lstStyle>
            <a:lvl1pPr marL="0" indent="0">
              <a:buNone/>
              <a:defRPr>
                <a:solidFill>
                  <a:srgbClr val="253C86"/>
                </a:solidFill>
                <a:latin typeface="Poppins" panose="00000500000000000000" pitchFamily="50" charset="0"/>
                <a:cs typeface="Poppins" panose="00000500000000000000" pitchFamily="50" charset="0"/>
              </a:defRPr>
            </a:lvl1pPr>
          </a:lstStyle>
          <a:p>
            <a:pPr lvl="0"/>
            <a:r>
              <a:rPr lang="en-US" dirty="0"/>
              <a:t>Input here your message for World Health Worker Week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5124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AE5DE6-BB1E-B796-C32D-4B167117E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5F1EE-2AA7-27EB-0C9E-A873FD405F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477495-D829-2468-2F8F-751D7AE61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AEE7D-0DDA-41FF-BF0B-1E0C19A23BD0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027C19-721A-4D00-F932-AB4640110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4BB85-E269-1650-4827-FA606750E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065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F1CB-33A5-FE0C-9DC2-A4287C4BF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CBA209-80B2-12EB-CC8D-44BD0C5945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B50244-4609-B342-3C52-1B29AA0BC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AEE7D-0DDA-41FF-BF0B-1E0C19A23BD0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431FC1-6DA6-1BEB-8136-797DB06C2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AAEBCE-030C-3B75-9ACC-3E5DED4EE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9874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941AC-55CF-06F9-110B-72C401565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F6DC13-9A66-393E-3710-16987ECA41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583E76-C8FC-8F48-FFE1-BCFDE9BFE8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0C01B2-269A-A34E-F8D6-4EF860289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AEE7D-0DDA-41FF-BF0B-1E0C19A23BD0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CB0523-72F7-AA2C-24F5-2B721CA2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C9FB89-BF53-9D4F-938C-1BC71B8D7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994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59C2E-106E-3160-33B1-7ADA21287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FC9C54-79C8-FBAA-2576-15D40FCD3F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9AABF6-4E19-370A-F52B-17E97BB4F5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5A2249-FC90-C265-E543-C8AAC4A2F3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85AE24-D24E-7527-B71C-23E480B81B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725E1CC-5C9B-8976-B58F-85CCBC3ED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AEE7D-0DDA-41FF-BF0B-1E0C19A23BD0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5DEFE1E-E5C6-955C-36E0-C76119D6EB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9460BA-CDC9-5642-B3A2-FD23CDE42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015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6A9B3-351A-C505-3085-FBFCADCE8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16C895-AF08-EA73-4DBB-BC384B63D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AEE7D-0DDA-41FF-BF0B-1E0C19A23BD0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DBB060-8AC6-F399-AA31-62D676691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30D2BE-30BF-056C-35B4-6C1048ACEB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156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F13348-3ADA-D71F-47F0-C15ABD2B2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AEE7D-0DDA-41FF-BF0B-1E0C19A23BD0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93945B-8220-23A7-4E9C-CBE62DFE6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1DC1F0-6275-8E3B-752A-A382BF5039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457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4B981-2D3C-B9A4-FE4B-17640626EF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48D849-1449-B3DD-36B7-4689E4A502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339C3B-6CBC-F0FD-E387-5D038E60F8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F1E63D-C252-47B1-4264-252E6C4A5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AEE7D-0DDA-41FF-BF0B-1E0C19A23BD0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63CFCB-DCDE-C9B7-F08B-AAD55C1E1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54BC07-D1A2-E455-4474-C09CC84D5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672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BA35B7-6FE3-DC2D-28ED-6272A5C79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7B6C9BA-C373-573C-BB4A-836F62E293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868D2F-D14D-9823-D419-6E648D1DAF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580609-E574-7D7E-039B-F3E2AD684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AEE7D-0DDA-41FF-BF0B-1E0C19A23BD0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D5EC1D-5848-33F7-7EE5-A70162572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CB8AB2-F7B5-A33F-2ADC-E4A74E5AB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945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E376E-2267-B4A1-E989-B5D447577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103D89-0FC4-755D-2AB7-F2F6D83BF3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6DFA4F-280D-E92D-0989-6A72C00C6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AEE7D-0DDA-41FF-BF0B-1E0C19A23BD0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6F3C8C-EB30-EB18-3CB2-4EB98AD77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A6E191-3A39-67E3-4705-57E5A57CA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441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A306D4D-245B-D485-1338-F7B7C2D315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997A4B-5234-E02B-DB60-B1D133F286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28B016-273A-2C24-EEBC-AFF8B22CA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AEE7D-0DDA-41FF-BF0B-1E0C19A23BD0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6FADA1-EF9D-7287-72BF-F32AA1B2A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B94C2F-2A41-377F-F3CC-3CDFA6409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81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9019F6-0E35-DF08-5F1D-821995067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3F15AB-D89A-4E6D-302E-82F77009EB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CF41EF-6FC6-B4A8-8599-C24187974A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2AEE7D-0DDA-41FF-BF0B-1E0C19A23BD0}" type="datetimeFigureOut">
              <a:rPr lang="en-GB" smtClean="0"/>
              <a:t>30/03/2026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551007-B486-DC79-D55D-9C901B2E4E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B37588-01AA-1952-7027-3B3593386D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585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C2E2F87-34F9-D1A0-2A09-E204CCE32F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>
            <a:fillRect/>
          </a:stretch>
        </p:blipFill>
        <p:spPr>
          <a:xfrm>
            <a:off x="0" y="3429000"/>
            <a:ext cx="12192000" cy="3429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8308FF4-5FF8-BA38-4C9D-FA1108AFDD9A}"/>
              </a:ext>
            </a:extLst>
          </p:cNvPr>
          <p:cNvSpPr txBox="1"/>
          <p:nvPr/>
        </p:nvSpPr>
        <p:spPr>
          <a:xfrm>
            <a:off x="304800" y="3882390"/>
            <a:ext cx="5791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Input here your message for World Health Worker Week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F6C3CA-BABB-3F7D-5299-E67878F6B7E9}"/>
              </a:ext>
            </a:extLst>
          </p:cNvPr>
          <p:cNvSpPr txBox="1"/>
          <p:nvPr/>
        </p:nvSpPr>
        <p:spPr>
          <a:xfrm>
            <a:off x="2833687" y="1584280"/>
            <a:ext cx="667702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insert a background image:</a:t>
            </a:r>
          </a:p>
          <a:p>
            <a:pPr marL="285750" indent="-285750">
              <a:buFontTx/>
              <a:buChar char="-"/>
            </a:pPr>
            <a:r>
              <a:rPr lang="en-GB" dirty="0"/>
              <a:t>Select ‘Insert’ &gt; ‘Pictures’ &gt; ‘This device’ &gt; Insert your selected picture &gt; Click on the picture &gt; ‘Send to back’ &gt; Delete this text &gt; ‘file’ &gt; ‘save as’ &gt; PNG </a:t>
            </a:r>
          </a:p>
          <a:p>
            <a:pPr marL="285750" indent="-285750">
              <a:buFontTx/>
              <a:buChar char="-"/>
            </a:pP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DBF5D6-BAC9-CD5C-C3EA-7C385F85B2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80" r="19639"/>
          <a:stretch>
            <a:fillRect/>
          </a:stretch>
        </p:blipFill>
        <p:spPr>
          <a:xfrm>
            <a:off x="1234440" y="5337600"/>
            <a:ext cx="1405890" cy="1303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192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08bf389-a58d-4f7d-9818-18b70edbb9bf">
      <Terms xmlns="http://schemas.microsoft.com/office/infopath/2007/PartnerControls"/>
    </lcf76f155ced4ddcb4097134ff3c332f>
    <TaxCatchAll xmlns="ccb609c6-4d55-4b9c-9ba1-3bc21736102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E3C991C655A1D469FA7C8803ECF3293" ma:contentTypeVersion="19" ma:contentTypeDescription="Create a new document." ma:contentTypeScope="" ma:versionID="3480bf8c5c123d33870cdf680214d2fb">
  <xsd:schema xmlns:xsd="http://www.w3.org/2001/XMLSchema" xmlns:xs="http://www.w3.org/2001/XMLSchema" xmlns:p="http://schemas.microsoft.com/office/2006/metadata/properties" xmlns:ns2="a08bf389-a58d-4f7d-9818-18b70edbb9bf" xmlns:ns3="ccb609c6-4d55-4b9c-9ba1-3bc21736102c" targetNamespace="http://schemas.microsoft.com/office/2006/metadata/properties" ma:root="true" ma:fieldsID="7646b002f0414c6537644daa6a3d5a50" ns2:_="" ns3:_="">
    <xsd:import namespace="a08bf389-a58d-4f7d-9818-18b70edbb9bf"/>
    <xsd:import namespace="ccb609c6-4d55-4b9c-9ba1-3bc21736102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8bf389-a58d-4f7d-9818-18b70edbb9b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1ebeb4d6-3c52-429a-af43-6fda5d5f306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b609c6-4d55-4b9c-9ba1-3bc21736102c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fcada61d-055a-487c-8036-a3849d2cf46d}" ma:internalName="TaxCatchAll" ma:showField="CatchAllData" ma:web="ccb609c6-4d55-4b9c-9ba1-3bc21736102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AA70118-1A7E-43F9-A5ED-39E4D9CEA516}">
  <ds:schemaRefs>
    <ds:schemaRef ds:uri="http://schemas.microsoft.com/office/2006/metadata/properties"/>
    <ds:schemaRef ds:uri="http://schemas.microsoft.com/office/infopath/2007/PartnerControls"/>
    <ds:schemaRef ds:uri="a08bf389-a58d-4f7d-9818-18b70edbb9bf"/>
    <ds:schemaRef ds:uri="ccb609c6-4d55-4b9c-9ba1-3bc21736102c"/>
  </ds:schemaRefs>
</ds:datastoreItem>
</file>

<file path=customXml/itemProps2.xml><?xml version="1.0" encoding="utf-8"?>
<ds:datastoreItem xmlns:ds="http://schemas.openxmlformats.org/officeDocument/2006/customXml" ds:itemID="{4D8249B7-4EA9-4186-AA85-77E3AF6F94D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8DD3F4-9954-4D11-9B11-0BF475E9B5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08bf389-a58d-4f7d-9818-18b70edbb9bf"/>
    <ds:schemaRef ds:uri="ccb609c6-4d55-4b9c-9ba1-3bc21736102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59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Poppins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Alvaro Jimber</dc:creator>
  <cp:lastModifiedBy>Alvaro Jimber</cp:lastModifiedBy>
  <cp:revision>1</cp:revision>
  <dcterms:created xsi:type="dcterms:W3CDTF">2025-03-26T14:28:57Z</dcterms:created>
  <dcterms:modified xsi:type="dcterms:W3CDTF">2026-03-30T08:33:51Z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0x0101006E3C991C655A1D469FA7C8803ECF3293</vt:lpwstr>
  </property>
  <property fmtid="{D5CDD505-2E9C-101B-9397-08002B2CF9AE}" pid="3" name="MediaServiceImageTags">
    <vt:lpwstr/>
  </property>
</Properties>
</file>