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3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object with a black background&#10;&#10;AI-generated content may be incorrect.">
            <a:extLst>
              <a:ext uri="{FF2B5EF4-FFF2-40B4-BE49-F238E27FC236}">
                <a16:creationId xmlns:a16="http://schemas.microsoft.com/office/drawing/2014/main" id="{A0528C1F-3F6D-D732-4E1C-E88CC05E0A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B7168FF-D6FE-3FE4-6BB4-38EDF0F7FA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1285" y="3853340"/>
            <a:ext cx="6091238" cy="1289050"/>
          </a:xfrm>
        </p:spPr>
        <p:txBody>
          <a:bodyPr/>
          <a:lstStyle>
            <a:lvl1pPr marL="0" indent="0">
              <a:buNone/>
              <a:defRPr>
                <a:solidFill>
                  <a:srgbClr val="253C86"/>
                </a:solidFill>
                <a:latin typeface="Poppins" panose="00000500000000000000" pitchFamily="50" charset="0"/>
                <a:cs typeface="Poppins" panose="00000500000000000000" pitchFamily="50" charset="0"/>
              </a:defRPr>
            </a:lvl1pPr>
          </a:lstStyle>
          <a:p>
            <a:pPr lvl="0"/>
            <a:r>
              <a:rPr lang="en-US" dirty="0"/>
              <a:t>Input here your message for World Health Worker Week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5124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E5DE6-BB1E-B796-C32D-4B167117E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5F1EE-2AA7-27EB-0C9E-A873FD405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477495-D829-2468-2F8F-751D7AE61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27C19-721A-4D00-F932-AB4640110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BB85-E269-1650-4827-FA606750E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065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F1CB-33A5-FE0C-9DC2-A4287C4BF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CBA209-80B2-12EB-CC8D-44BD0C594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50244-4609-B342-3C52-1B29AA0BC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431FC1-6DA6-1BEB-8136-797DB06C2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AEBCE-030C-3B75-9ACC-3E5DED4EE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874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941AC-55CF-06F9-110B-72C401565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6DC13-9A66-393E-3710-16987ECA41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583E76-C8FC-8F48-FFE1-BCFDE9BFE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0C01B2-269A-A34E-F8D6-4EF860289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CB0523-72F7-AA2C-24F5-2B721CA2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C9FB89-BF53-9D4F-938C-1BC71B8D7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994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59C2E-106E-3160-33B1-7ADA21287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C9C54-79C8-FBAA-2576-15D40FCD3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9AABF6-4E19-370A-F52B-17E97BB4F5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5A2249-FC90-C265-E543-C8AAC4A2F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85AE24-D24E-7527-B71C-23E480B81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25E1CC-5C9B-8976-B58F-85CCBC3ED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DEFE1E-E5C6-955C-36E0-C76119D6E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9460BA-CDC9-5642-B3A2-FD23CDE42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015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6A9B3-351A-C505-3085-FBFCADCE8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16C895-AF08-EA73-4DBB-BC384B63D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DBB060-8AC6-F399-AA31-62D676691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30D2BE-30BF-056C-35B4-6C1048ACE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156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F13348-3ADA-D71F-47F0-C15ABD2B2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93945B-8220-23A7-4E9C-CBE62DFE6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1DC1F0-6275-8E3B-752A-A382BF503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457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4B981-2D3C-B9A4-FE4B-17640626E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8D849-1449-B3DD-36B7-4689E4A50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339C3B-6CBC-F0FD-E387-5D038E60F8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F1E63D-C252-47B1-4264-252E6C4A5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3CFCB-DCDE-C9B7-F08B-AAD55C1E1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54BC07-D1A2-E455-4474-C09CC84D5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672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A35B7-6FE3-DC2D-28ED-6272A5C79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B6C9BA-C373-573C-BB4A-836F62E293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68D2F-D14D-9823-D419-6E648D1DA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80609-E574-7D7E-039B-F3E2AD684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D5EC1D-5848-33F7-7EE5-A70162572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CB8AB2-F7B5-A33F-2ADC-E4A74E5AB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945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E376E-2267-B4A1-E989-B5D447577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103D89-0FC4-755D-2AB7-F2F6D83BF3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DFA4F-280D-E92D-0989-6A72C00C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F3C8C-EB30-EB18-3CB2-4EB98AD77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6E191-3A39-67E3-4705-57E5A57CA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41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306D4D-245B-D485-1338-F7B7C2D315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997A4B-5234-E02B-DB60-B1D133F28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28B016-273A-2C24-EEBC-AFF8B22CA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FADA1-EF9D-7287-72BF-F32AA1B2A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94C2F-2A41-377F-F3CC-3CDFA6409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8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9019F6-0E35-DF08-5F1D-821995067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3F15AB-D89A-4E6D-302E-82F77009E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F41EF-6FC6-B4A8-8599-C24187974A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2AEE7D-0DDA-41FF-BF0B-1E0C19A23BD0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551007-B486-DC79-D55D-9C901B2E4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B37588-01AA-1952-7027-3B3593386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DBEDD0-7672-4483-9EE3-F22CD5EF0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85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urple and white rectangular object with a black background&#10;&#10;AI-generated content may be incorrect.">
            <a:extLst>
              <a:ext uri="{FF2B5EF4-FFF2-40B4-BE49-F238E27FC236}">
                <a16:creationId xmlns:a16="http://schemas.microsoft.com/office/drawing/2014/main" id="{46F93ED5-2B2E-7192-8E6E-3291B8C99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49"/>
          <a:stretch/>
        </p:blipFill>
        <p:spPr>
          <a:xfrm>
            <a:off x="0" y="3638144"/>
            <a:ext cx="12192000" cy="32198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308FF4-5FF8-BA38-4C9D-FA1108AFDD9A}"/>
              </a:ext>
            </a:extLst>
          </p:cNvPr>
          <p:cNvSpPr txBox="1"/>
          <p:nvPr/>
        </p:nvSpPr>
        <p:spPr>
          <a:xfrm>
            <a:off x="304800" y="3962400"/>
            <a:ext cx="579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253C86"/>
                </a:solidFill>
                <a:latin typeface="Poppins" panose="00000500000000000000" pitchFamily="50" charset="0"/>
                <a:cs typeface="Poppins" panose="00000500000000000000" pitchFamily="50" charset="0"/>
              </a:rPr>
              <a:t>Input here your message for World Health Worker Week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F6C3CA-BABB-3F7D-5299-E67878F6B7E9}"/>
              </a:ext>
            </a:extLst>
          </p:cNvPr>
          <p:cNvSpPr txBox="1"/>
          <p:nvPr/>
        </p:nvSpPr>
        <p:spPr>
          <a:xfrm>
            <a:off x="2833687" y="1584280"/>
            <a:ext cx="66770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insert a background image:</a:t>
            </a:r>
          </a:p>
          <a:p>
            <a:pPr marL="285750" indent="-285750">
              <a:buFontTx/>
              <a:buChar char="-"/>
            </a:pPr>
            <a:r>
              <a:rPr lang="en-GB" dirty="0"/>
              <a:t>Select ‘Insert’ &gt; ‘Pictures’ &gt; ‘This device’ &gt; Insert your selected picture &gt; Click on the picture &gt; ‘Send to back’ &gt; Delete this text &gt; ‘file’ &gt; ‘save as’ &gt; PNG 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4192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Poppins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Alvaro Jimber</dc:creator>
  <cp:lastModifiedBy>Alvaro Jimber</cp:lastModifiedBy>
  <cp:revision>1</cp:revision>
  <dcterms:created xsi:type="dcterms:W3CDTF">2025-03-26T14:28:57Z</dcterms:created>
  <dcterms:modified xsi:type="dcterms:W3CDTF">2025-03-26T14:45:17Z</dcterms:modified>
</cp:coreProperties>
</file>