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2" r:id="rId4"/>
  </p:sldMasterIdLst>
  <p:notesMasterIdLst>
    <p:notesMasterId r:id="rId16"/>
  </p:notesMasterIdLst>
  <p:handoutMasterIdLst>
    <p:handoutMasterId r:id="rId17"/>
  </p:handoutMasterIdLst>
  <p:sldIdLst>
    <p:sldId id="484" r:id="rId5"/>
    <p:sldId id="476" r:id="rId6"/>
    <p:sldId id="475" r:id="rId7"/>
    <p:sldId id="477" r:id="rId8"/>
    <p:sldId id="479" r:id="rId9"/>
    <p:sldId id="480" r:id="rId10"/>
    <p:sldId id="481" r:id="rId11"/>
    <p:sldId id="482" r:id="rId12"/>
    <p:sldId id="483" r:id="rId13"/>
    <p:sldId id="472" r:id="rId14"/>
    <p:sldId id="478" r:id="rId1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mul Islam" initials="AI" lastIdx="1" clrIdx="0">
    <p:extLst>
      <p:ext uri="{19B8F6BF-5375-455C-9EA6-DF929625EA0E}">
        <p15:presenceInfo xmlns:p15="http://schemas.microsoft.com/office/powerpoint/2012/main" userId="Anamul Isla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A12026-9138-4207-A447-A62359431B1A}" v="1" dt="2023-10-03T08:27:36.8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748" autoAdjust="0"/>
    <p:restoredTop sz="98754" autoAdjust="0"/>
  </p:normalViewPr>
  <p:slideViewPr>
    <p:cSldViewPr snapToGrid="0" snapToObjects="1">
      <p:cViewPr varScale="1">
        <p:scale>
          <a:sx n="111" d="100"/>
          <a:sy n="111" d="100"/>
        </p:scale>
        <p:origin x="768" y="82"/>
      </p:cViewPr>
      <p:guideLst>
        <p:guide orient="horz" pos="2160"/>
        <p:guide pos="384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useppe Filiti" userId="451508b9-cb26-419d-ac5c-1eabe84af4df" providerId="ADAL" clId="{D6468DAF-4E3E-4261-AD22-1088C0148970}"/>
    <pc:docChg chg="undo custSel modMainMaster">
      <pc:chgData name="Giuseppe Filiti" userId="451508b9-cb26-419d-ac5c-1eabe84af4df" providerId="ADAL" clId="{D6468DAF-4E3E-4261-AD22-1088C0148970}" dt="2023-04-20T14:24:50.381" v="56" actId="1076"/>
      <pc:docMkLst>
        <pc:docMk/>
      </pc:docMkLst>
      <pc:sldMasterChg chg="modSldLayout">
        <pc:chgData name="Giuseppe Filiti" userId="451508b9-cb26-419d-ac5c-1eabe84af4df" providerId="ADAL" clId="{D6468DAF-4E3E-4261-AD22-1088C0148970}" dt="2023-04-20T14:24:50.381" v="56" actId="1076"/>
        <pc:sldMasterMkLst>
          <pc:docMk/>
          <pc:sldMasterMk cId="4022659652" sldId="2147483922"/>
        </pc:sldMasterMkLst>
        <pc:sldLayoutChg chg="addSp delSp modSp mod">
          <pc:chgData name="Giuseppe Filiti" userId="451508b9-cb26-419d-ac5c-1eabe84af4df" providerId="ADAL" clId="{D6468DAF-4E3E-4261-AD22-1088C0148970}" dt="2023-04-20T14:22:51.066" v="32"/>
          <pc:sldLayoutMkLst>
            <pc:docMk/>
            <pc:sldMasterMk cId="4022659652" sldId="2147483922"/>
            <pc:sldLayoutMk cId="2232739227" sldId="2147483923"/>
          </pc:sldLayoutMkLst>
          <pc:picChg chg="add mod">
            <ac:chgData name="Giuseppe Filiti" userId="451508b9-cb26-419d-ac5c-1eabe84af4df" providerId="ADAL" clId="{D6468DAF-4E3E-4261-AD22-1088C0148970}" dt="2023-04-20T14:22:51.066" v="32"/>
            <ac:picMkLst>
              <pc:docMk/>
              <pc:sldMasterMk cId="4022659652" sldId="2147483922"/>
              <pc:sldLayoutMk cId="2232739227" sldId="2147483923"/>
              <ac:picMk id="2" creationId="{FAD63FA8-85D7-D7FA-673E-6A786BA81308}"/>
            </ac:picMkLst>
          </pc:picChg>
          <pc:picChg chg="del">
            <ac:chgData name="Giuseppe Filiti" userId="451508b9-cb26-419d-ac5c-1eabe84af4df" providerId="ADAL" clId="{D6468DAF-4E3E-4261-AD22-1088C0148970}" dt="2023-04-20T14:22:50.798" v="31" actId="478"/>
            <ac:picMkLst>
              <pc:docMk/>
              <pc:sldMasterMk cId="4022659652" sldId="2147483922"/>
              <pc:sldLayoutMk cId="2232739227" sldId="2147483923"/>
              <ac:picMk id="7" creationId="{984B784F-E88A-1DB0-7A8D-DB4011C6D681}"/>
            </ac:picMkLst>
          </pc:picChg>
        </pc:sldLayoutChg>
        <pc:sldLayoutChg chg="addSp delSp modSp mod">
          <pc:chgData name="Giuseppe Filiti" userId="451508b9-cb26-419d-ac5c-1eabe84af4df" providerId="ADAL" clId="{D6468DAF-4E3E-4261-AD22-1088C0148970}" dt="2023-04-20T14:23:17.199" v="44"/>
          <pc:sldLayoutMkLst>
            <pc:docMk/>
            <pc:sldMasterMk cId="4022659652" sldId="2147483922"/>
            <pc:sldLayoutMk cId="3235184989" sldId="2147483924"/>
          </pc:sldLayoutMkLst>
          <pc:picChg chg="add del mod">
            <ac:chgData name="Giuseppe Filiti" userId="451508b9-cb26-419d-ac5c-1eabe84af4df" providerId="ADAL" clId="{D6468DAF-4E3E-4261-AD22-1088C0148970}" dt="2023-04-20T14:23:16.988" v="43" actId="478"/>
            <ac:picMkLst>
              <pc:docMk/>
              <pc:sldMasterMk cId="4022659652" sldId="2147483922"/>
              <pc:sldLayoutMk cId="3235184989" sldId="2147483924"/>
              <ac:picMk id="7" creationId="{20AFA761-4783-487F-511C-189CC9C2C571}"/>
            </ac:picMkLst>
          </pc:picChg>
          <pc:picChg chg="add mod">
            <ac:chgData name="Giuseppe Filiti" userId="451508b9-cb26-419d-ac5c-1eabe84af4df" providerId="ADAL" clId="{D6468DAF-4E3E-4261-AD22-1088C0148970}" dt="2023-04-20T14:19:57.441" v="21"/>
            <ac:picMkLst>
              <pc:docMk/>
              <pc:sldMasterMk cId="4022659652" sldId="2147483922"/>
              <pc:sldLayoutMk cId="3235184989" sldId="2147483924"/>
              <ac:picMk id="8" creationId="{CF6614AC-4259-FAAE-DF23-687DD5928BFF}"/>
            </ac:picMkLst>
          </pc:picChg>
          <pc:picChg chg="add mod">
            <ac:chgData name="Giuseppe Filiti" userId="451508b9-cb26-419d-ac5c-1eabe84af4df" providerId="ADAL" clId="{D6468DAF-4E3E-4261-AD22-1088C0148970}" dt="2023-04-20T14:19:57.441" v="21"/>
            <ac:picMkLst>
              <pc:docMk/>
              <pc:sldMasterMk cId="4022659652" sldId="2147483922"/>
              <pc:sldLayoutMk cId="3235184989" sldId="2147483924"/>
              <ac:picMk id="9" creationId="{91C8A7AB-26BE-DF90-8D67-BDC2436C2E07}"/>
            </ac:picMkLst>
          </pc:picChg>
          <pc:picChg chg="add mod">
            <ac:chgData name="Giuseppe Filiti" userId="451508b9-cb26-419d-ac5c-1eabe84af4df" providerId="ADAL" clId="{D6468DAF-4E3E-4261-AD22-1088C0148970}" dt="2023-04-20T14:23:17.199" v="44"/>
            <ac:picMkLst>
              <pc:docMk/>
              <pc:sldMasterMk cId="4022659652" sldId="2147483922"/>
              <pc:sldLayoutMk cId="3235184989" sldId="2147483924"/>
              <ac:picMk id="10" creationId="{53295B71-24ED-AEA7-6EB2-638590EE66AF}"/>
            </ac:picMkLst>
          </pc:picChg>
        </pc:sldLayoutChg>
        <pc:sldLayoutChg chg="addSp delSp modSp mod">
          <pc:chgData name="Giuseppe Filiti" userId="451508b9-cb26-419d-ac5c-1eabe84af4df" providerId="ADAL" clId="{D6468DAF-4E3E-4261-AD22-1088C0148970}" dt="2023-04-20T14:24:02.982" v="54"/>
          <pc:sldLayoutMkLst>
            <pc:docMk/>
            <pc:sldMasterMk cId="4022659652" sldId="2147483922"/>
            <pc:sldLayoutMk cId="3158481968" sldId="2147483937"/>
          </pc:sldLayoutMkLst>
          <pc:picChg chg="add del mod">
            <ac:chgData name="Giuseppe Filiti" userId="451508b9-cb26-419d-ac5c-1eabe84af4df" providerId="ADAL" clId="{D6468DAF-4E3E-4261-AD22-1088C0148970}" dt="2023-04-20T14:18:11.458" v="1"/>
            <ac:picMkLst>
              <pc:docMk/>
              <pc:sldMasterMk cId="4022659652" sldId="2147483922"/>
              <pc:sldLayoutMk cId="3158481968" sldId="2147483937"/>
              <ac:picMk id="2" creationId="{B2EC3BBC-8405-5233-9AD4-6B3E0E838DDF}"/>
            </ac:picMkLst>
          </pc:picChg>
          <pc:picChg chg="add del mod">
            <ac:chgData name="Giuseppe Filiti" userId="451508b9-cb26-419d-ac5c-1eabe84af4df" providerId="ADAL" clId="{D6468DAF-4E3E-4261-AD22-1088C0148970}" dt="2023-04-20T14:18:11.458" v="1"/>
            <ac:picMkLst>
              <pc:docMk/>
              <pc:sldMasterMk cId="4022659652" sldId="2147483922"/>
              <pc:sldLayoutMk cId="3158481968" sldId="2147483937"/>
              <ac:picMk id="5" creationId="{DF4F1CB6-91E3-3A39-221D-725175DE438F}"/>
            </ac:picMkLst>
          </pc:picChg>
          <pc:picChg chg="add del mod">
            <ac:chgData name="Giuseppe Filiti" userId="451508b9-cb26-419d-ac5c-1eabe84af4df" providerId="ADAL" clId="{D6468DAF-4E3E-4261-AD22-1088C0148970}" dt="2023-04-20T14:18:11.458" v="1"/>
            <ac:picMkLst>
              <pc:docMk/>
              <pc:sldMasterMk cId="4022659652" sldId="2147483922"/>
              <pc:sldLayoutMk cId="3158481968" sldId="2147483937"/>
              <ac:picMk id="8" creationId="{1BE1EA21-6EB5-7446-54C8-0AB63B989558}"/>
            </ac:picMkLst>
          </pc:picChg>
          <pc:picChg chg="add mod">
            <ac:chgData name="Giuseppe Filiti" userId="451508b9-cb26-419d-ac5c-1eabe84af4df" providerId="ADAL" clId="{D6468DAF-4E3E-4261-AD22-1088C0148970}" dt="2023-04-20T14:22:23.829" v="24" actId="1076"/>
            <ac:picMkLst>
              <pc:docMk/>
              <pc:sldMasterMk cId="4022659652" sldId="2147483922"/>
              <pc:sldLayoutMk cId="3158481968" sldId="2147483937"/>
              <ac:picMk id="9" creationId="{0FAB46F7-AC18-CE77-042F-63D9C4AC0C81}"/>
            </ac:picMkLst>
          </pc:picChg>
          <pc:picChg chg="add del mod">
            <ac:chgData name="Giuseppe Filiti" userId="451508b9-cb26-419d-ac5c-1eabe84af4df" providerId="ADAL" clId="{D6468DAF-4E3E-4261-AD22-1088C0148970}" dt="2023-04-20T14:24:02.750" v="53" actId="478"/>
            <ac:picMkLst>
              <pc:docMk/>
              <pc:sldMasterMk cId="4022659652" sldId="2147483922"/>
              <pc:sldLayoutMk cId="3158481968" sldId="2147483937"/>
              <ac:picMk id="10" creationId="{FA1EDCF0-A61B-5D13-2D3B-9F82C14454CD}"/>
            </ac:picMkLst>
          </pc:picChg>
          <pc:picChg chg="add mod">
            <ac:chgData name="Giuseppe Filiti" userId="451508b9-cb26-419d-ac5c-1eabe84af4df" providerId="ADAL" clId="{D6468DAF-4E3E-4261-AD22-1088C0148970}" dt="2023-04-20T14:22:07.932" v="22" actId="1076"/>
            <ac:picMkLst>
              <pc:docMk/>
              <pc:sldMasterMk cId="4022659652" sldId="2147483922"/>
              <pc:sldLayoutMk cId="3158481968" sldId="2147483937"/>
              <ac:picMk id="11" creationId="{AD3CD25A-1273-BFB6-AE53-77020716A490}"/>
            </ac:picMkLst>
          </pc:picChg>
          <pc:picChg chg="add mod">
            <ac:chgData name="Giuseppe Filiti" userId="451508b9-cb26-419d-ac5c-1eabe84af4df" providerId="ADAL" clId="{D6468DAF-4E3E-4261-AD22-1088C0148970}" dt="2023-04-20T14:24:02.982" v="54"/>
            <ac:picMkLst>
              <pc:docMk/>
              <pc:sldMasterMk cId="4022659652" sldId="2147483922"/>
              <pc:sldLayoutMk cId="3158481968" sldId="2147483937"/>
              <ac:picMk id="12" creationId="{0E537672-9CA3-4F5A-C7BE-5CF5D7F326D9}"/>
            </ac:picMkLst>
          </pc:picChg>
        </pc:sldLayoutChg>
        <pc:sldLayoutChg chg="addSp delSp modSp mod">
          <pc:chgData name="Giuseppe Filiti" userId="451508b9-cb26-419d-ac5c-1eabe84af4df" providerId="ADAL" clId="{D6468DAF-4E3E-4261-AD22-1088C0148970}" dt="2023-04-20T14:23:04.576" v="36"/>
          <pc:sldLayoutMkLst>
            <pc:docMk/>
            <pc:sldMasterMk cId="4022659652" sldId="2147483922"/>
            <pc:sldLayoutMk cId="2414688479" sldId="2147483941"/>
          </pc:sldLayoutMkLst>
          <pc:picChg chg="add del mod">
            <ac:chgData name="Giuseppe Filiti" userId="451508b9-cb26-419d-ac5c-1eabe84af4df" providerId="ADAL" clId="{D6468DAF-4E3E-4261-AD22-1088C0148970}" dt="2023-04-20T14:23:04.318" v="35" actId="478"/>
            <ac:picMkLst>
              <pc:docMk/>
              <pc:sldMasterMk cId="4022659652" sldId="2147483922"/>
              <pc:sldLayoutMk cId="2414688479" sldId="2147483941"/>
              <ac:picMk id="2" creationId="{2ABCAFD9-2920-93FF-99ED-6C1C8FF6166F}"/>
            </ac:picMkLst>
          </pc:picChg>
          <pc:picChg chg="add mod">
            <ac:chgData name="Giuseppe Filiti" userId="451508b9-cb26-419d-ac5c-1eabe84af4df" providerId="ADAL" clId="{D6468DAF-4E3E-4261-AD22-1088C0148970}" dt="2023-04-20T14:19:44.769" v="17"/>
            <ac:picMkLst>
              <pc:docMk/>
              <pc:sldMasterMk cId="4022659652" sldId="2147483922"/>
              <pc:sldLayoutMk cId="2414688479" sldId="2147483941"/>
              <ac:picMk id="3" creationId="{9A33FD82-939C-1FC9-7290-883415C510F7}"/>
            </ac:picMkLst>
          </pc:picChg>
          <pc:picChg chg="add mod">
            <ac:chgData name="Giuseppe Filiti" userId="451508b9-cb26-419d-ac5c-1eabe84af4df" providerId="ADAL" clId="{D6468DAF-4E3E-4261-AD22-1088C0148970}" dt="2023-04-20T14:19:44.769" v="17"/>
            <ac:picMkLst>
              <pc:docMk/>
              <pc:sldMasterMk cId="4022659652" sldId="2147483922"/>
              <pc:sldLayoutMk cId="2414688479" sldId="2147483941"/>
              <ac:picMk id="4" creationId="{0DE18F61-3389-5E45-0AEE-AFFC8D878E81}"/>
            </ac:picMkLst>
          </pc:picChg>
          <pc:picChg chg="add mod">
            <ac:chgData name="Giuseppe Filiti" userId="451508b9-cb26-419d-ac5c-1eabe84af4df" providerId="ADAL" clId="{D6468DAF-4E3E-4261-AD22-1088C0148970}" dt="2023-04-20T14:23:04.576" v="36"/>
            <ac:picMkLst>
              <pc:docMk/>
              <pc:sldMasterMk cId="4022659652" sldId="2147483922"/>
              <pc:sldLayoutMk cId="2414688479" sldId="2147483941"/>
              <ac:picMk id="5" creationId="{DB5F950D-5E21-47E6-5B0D-0C3A347FE4BB}"/>
            </ac:picMkLst>
          </pc:picChg>
        </pc:sldLayoutChg>
        <pc:sldLayoutChg chg="addSp delSp modSp mod">
          <pc:chgData name="Giuseppe Filiti" userId="451508b9-cb26-419d-ac5c-1eabe84af4df" providerId="ADAL" clId="{D6468DAF-4E3E-4261-AD22-1088C0148970}" dt="2023-04-20T14:24:50.381" v="56" actId="1076"/>
          <pc:sldLayoutMkLst>
            <pc:docMk/>
            <pc:sldMasterMk cId="4022659652" sldId="2147483922"/>
            <pc:sldLayoutMk cId="395163393" sldId="2147483942"/>
          </pc:sldLayoutMkLst>
          <pc:picChg chg="add del mod">
            <ac:chgData name="Giuseppe Filiti" userId="451508b9-cb26-419d-ac5c-1eabe84af4df" providerId="ADAL" clId="{D6468DAF-4E3E-4261-AD22-1088C0148970}" dt="2023-04-20T14:23:11.455" v="39" actId="478"/>
            <ac:picMkLst>
              <pc:docMk/>
              <pc:sldMasterMk cId="4022659652" sldId="2147483922"/>
              <pc:sldLayoutMk cId="395163393" sldId="2147483942"/>
              <ac:picMk id="2" creationId="{F1659EC8-58C6-014C-2D09-86016FC85F08}"/>
            </ac:picMkLst>
          </pc:picChg>
          <pc:picChg chg="add del mod">
            <ac:chgData name="Giuseppe Filiti" userId="451508b9-cb26-419d-ac5c-1eabe84af4df" providerId="ADAL" clId="{D6468DAF-4E3E-4261-AD22-1088C0148970}" dt="2023-04-20T14:23:46.598" v="50" actId="478"/>
            <ac:picMkLst>
              <pc:docMk/>
              <pc:sldMasterMk cId="4022659652" sldId="2147483922"/>
              <pc:sldLayoutMk cId="395163393" sldId="2147483942"/>
              <ac:picMk id="3" creationId="{31452CFA-BB6D-0B41-5BED-5A9DA89A84B1}"/>
            </ac:picMkLst>
          </pc:picChg>
          <pc:picChg chg="add del mod">
            <ac:chgData name="Giuseppe Filiti" userId="451508b9-cb26-419d-ac5c-1eabe84af4df" providerId="ADAL" clId="{D6468DAF-4E3E-4261-AD22-1088C0148970}" dt="2023-04-20T14:23:41.520" v="48" actId="478"/>
            <ac:picMkLst>
              <pc:docMk/>
              <pc:sldMasterMk cId="4022659652" sldId="2147483922"/>
              <pc:sldLayoutMk cId="395163393" sldId="2147483942"/>
              <ac:picMk id="4" creationId="{1C0FE371-9976-216C-E18D-AE48AC1D29BF}"/>
            </ac:picMkLst>
          </pc:picChg>
          <pc:picChg chg="add mod">
            <ac:chgData name="Giuseppe Filiti" userId="451508b9-cb26-419d-ac5c-1eabe84af4df" providerId="ADAL" clId="{D6468DAF-4E3E-4261-AD22-1088C0148970}" dt="2023-04-20T14:23:11.709" v="40"/>
            <ac:picMkLst>
              <pc:docMk/>
              <pc:sldMasterMk cId="4022659652" sldId="2147483922"/>
              <pc:sldLayoutMk cId="395163393" sldId="2147483942"/>
              <ac:picMk id="5" creationId="{EBB124D6-4C5F-0CBF-AAB9-FA44B5A0E069}"/>
            </ac:picMkLst>
          </pc:picChg>
          <pc:picChg chg="add mod">
            <ac:chgData name="Giuseppe Filiti" userId="451508b9-cb26-419d-ac5c-1eabe84af4df" providerId="ADAL" clId="{D6468DAF-4E3E-4261-AD22-1088C0148970}" dt="2023-04-20T14:23:40.066" v="47"/>
            <ac:picMkLst>
              <pc:docMk/>
              <pc:sldMasterMk cId="4022659652" sldId="2147483922"/>
              <pc:sldLayoutMk cId="395163393" sldId="2147483942"/>
              <ac:picMk id="6" creationId="{412C26A4-D298-4D6D-D187-84EB9F326BB2}"/>
            </ac:picMkLst>
          </pc:picChg>
          <pc:picChg chg="add mod">
            <ac:chgData name="Giuseppe Filiti" userId="451508b9-cb26-419d-ac5c-1eabe84af4df" providerId="ADAL" clId="{D6468DAF-4E3E-4261-AD22-1088C0148970}" dt="2023-04-20T14:24:50.381" v="56" actId="1076"/>
            <ac:picMkLst>
              <pc:docMk/>
              <pc:sldMasterMk cId="4022659652" sldId="2147483922"/>
              <pc:sldLayoutMk cId="395163393" sldId="2147483942"/>
              <ac:picMk id="7" creationId="{354E8A9D-4FD7-4E4D-3943-59F5A1284848}"/>
            </ac:picMkLst>
          </pc:picChg>
        </pc:sldLayoutChg>
        <pc:sldLayoutChg chg="addSp delSp modSp mod">
          <pc:chgData name="Giuseppe Filiti" userId="451508b9-cb26-419d-ac5c-1eabe84af4df" providerId="ADAL" clId="{D6468DAF-4E3E-4261-AD22-1088C0148970}" dt="2023-04-20T14:23:08.538" v="38"/>
          <pc:sldLayoutMkLst>
            <pc:docMk/>
            <pc:sldMasterMk cId="4022659652" sldId="2147483922"/>
            <pc:sldLayoutMk cId="2103583201" sldId="2147483946"/>
          </pc:sldLayoutMkLst>
          <pc:picChg chg="add del mod">
            <ac:chgData name="Giuseppe Filiti" userId="451508b9-cb26-419d-ac5c-1eabe84af4df" providerId="ADAL" clId="{D6468DAF-4E3E-4261-AD22-1088C0148970}" dt="2023-04-20T14:23:08.339" v="37" actId="478"/>
            <ac:picMkLst>
              <pc:docMk/>
              <pc:sldMasterMk cId="4022659652" sldId="2147483922"/>
              <pc:sldLayoutMk cId="2103583201" sldId="2147483946"/>
              <ac:picMk id="2" creationId="{B709D7A2-A3E2-B752-18DF-77D84DD97F28}"/>
            </ac:picMkLst>
          </pc:picChg>
          <pc:picChg chg="add mod">
            <ac:chgData name="Giuseppe Filiti" userId="451508b9-cb26-419d-ac5c-1eabe84af4df" providerId="ADAL" clId="{D6468DAF-4E3E-4261-AD22-1088C0148970}" dt="2023-04-20T14:19:49.383" v="18"/>
            <ac:picMkLst>
              <pc:docMk/>
              <pc:sldMasterMk cId="4022659652" sldId="2147483922"/>
              <pc:sldLayoutMk cId="2103583201" sldId="2147483946"/>
              <ac:picMk id="3" creationId="{74D928C6-8C50-F4B9-68C8-DA2D5EDCA5D4}"/>
            </ac:picMkLst>
          </pc:picChg>
          <pc:picChg chg="add mod">
            <ac:chgData name="Giuseppe Filiti" userId="451508b9-cb26-419d-ac5c-1eabe84af4df" providerId="ADAL" clId="{D6468DAF-4E3E-4261-AD22-1088C0148970}" dt="2023-04-20T14:19:49.383" v="18"/>
            <ac:picMkLst>
              <pc:docMk/>
              <pc:sldMasterMk cId="4022659652" sldId="2147483922"/>
              <pc:sldLayoutMk cId="2103583201" sldId="2147483946"/>
              <ac:picMk id="4" creationId="{26BD2988-B938-236C-318F-B27552409DA3}"/>
            </ac:picMkLst>
          </pc:picChg>
          <pc:picChg chg="add mod">
            <ac:chgData name="Giuseppe Filiti" userId="451508b9-cb26-419d-ac5c-1eabe84af4df" providerId="ADAL" clId="{D6468DAF-4E3E-4261-AD22-1088C0148970}" dt="2023-04-20T14:23:08.538" v="38"/>
            <ac:picMkLst>
              <pc:docMk/>
              <pc:sldMasterMk cId="4022659652" sldId="2147483922"/>
              <pc:sldLayoutMk cId="2103583201" sldId="2147483946"/>
              <ac:picMk id="5" creationId="{BEAA97BF-5B1D-C352-1A61-EEEF98FAA2FE}"/>
            </ac:picMkLst>
          </pc:picChg>
        </pc:sldLayoutChg>
        <pc:sldLayoutChg chg="addSp modSp mod">
          <pc:chgData name="Giuseppe Filiti" userId="451508b9-cb26-419d-ac5c-1eabe84af4df" providerId="ADAL" clId="{D6468DAF-4E3E-4261-AD22-1088C0148970}" dt="2023-04-20T14:19:33.588" v="16" actId="1076"/>
          <pc:sldLayoutMkLst>
            <pc:docMk/>
            <pc:sldMasterMk cId="4022659652" sldId="2147483922"/>
            <pc:sldLayoutMk cId="3220421377" sldId="2147483961"/>
          </pc:sldLayoutMkLst>
          <pc:picChg chg="add mod">
            <ac:chgData name="Giuseppe Filiti" userId="451508b9-cb26-419d-ac5c-1eabe84af4df" providerId="ADAL" clId="{D6468DAF-4E3E-4261-AD22-1088C0148970}" dt="2023-04-20T14:19:33.588" v="16" actId="1076"/>
            <ac:picMkLst>
              <pc:docMk/>
              <pc:sldMasterMk cId="4022659652" sldId="2147483922"/>
              <pc:sldLayoutMk cId="3220421377" sldId="2147483961"/>
              <ac:picMk id="2" creationId="{DB548DA2-E58D-1BAC-0CDF-EF5B104A570D}"/>
            </ac:picMkLst>
          </pc:picChg>
          <pc:picChg chg="add mod">
            <ac:chgData name="Giuseppe Filiti" userId="451508b9-cb26-419d-ac5c-1eabe84af4df" providerId="ADAL" clId="{D6468DAF-4E3E-4261-AD22-1088C0148970}" dt="2023-04-20T14:19:27.035" v="15"/>
            <ac:picMkLst>
              <pc:docMk/>
              <pc:sldMasterMk cId="4022659652" sldId="2147483922"/>
              <pc:sldLayoutMk cId="3220421377" sldId="2147483961"/>
              <ac:picMk id="6" creationId="{78533351-E180-3B01-A7A0-2F0E273B32E9}"/>
            </ac:picMkLst>
          </pc:picChg>
          <pc:picChg chg="add mod">
            <ac:chgData name="Giuseppe Filiti" userId="451508b9-cb26-419d-ac5c-1eabe84af4df" providerId="ADAL" clId="{D6468DAF-4E3E-4261-AD22-1088C0148970}" dt="2023-04-20T14:19:27.035" v="15"/>
            <ac:picMkLst>
              <pc:docMk/>
              <pc:sldMasterMk cId="4022659652" sldId="2147483922"/>
              <pc:sldLayoutMk cId="3220421377" sldId="2147483961"/>
              <ac:picMk id="7" creationId="{0316928D-F29B-6232-3033-D746BD99C385}"/>
            </ac:picMkLst>
          </pc:picChg>
        </pc:sldLayoutChg>
        <pc:sldLayoutChg chg="addSp modSp mod">
          <pc:chgData name="Giuseppe Filiti" userId="451508b9-cb26-419d-ac5c-1eabe84af4df" providerId="ADAL" clId="{D6468DAF-4E3E-4261-AD22-1088C0148970}" dt="2023-04-20T14:19:08.773" v="12" actId="1076"/>
          <pc:sldLayoutMkLst>
            <pc:docMk/>
            <pc:sldMasterMk cId="4022659652" sldId="2147483922"/>
            <pc:sldLayoutMk cId="3405124991" sldId="2147483962"/>
          </pc:sldLayoutMkLst>
          <pc:picChg chg="add mod">
            <ac:chgData name="Giuseppe Filiti" userId="451508b9-cb26-419d-ac5c-1eabe84af4df" providerId="ADAL" clId="{D6468DAF-4E3E-4261-AD22-1088C0148970}" dt="2023-04-20T14:19:08.773" v="12" actId="1076"/>
            <ac:picMkLst>
              <pc:docMk/>
              <pc:sldMasterMk cId="4022659652" sldId="2147483922"/>
              <pc:sldLayoutMk cId="3405124991" sldId="2147483962"/>
              <ac:picMk id="3" creationId="{95131FDE-97FA-08CA-CC56-1D81E4FEFD5D}"/>
            </ac:picMkLst>
          </pc:picChg>
          <pc:picChg chg="add mod">
            <ac:chgData name="Giuseppe Filiti" userId="451508b9-cb26-419d-ac5c-1eabe84af4df" providerId="ADAL" clId="{D6468DAF-4E3E-4261-AD22-1088C0148970}" dt="2023-04-20T14:18:42.739" v="4" actId="1076"/>
            <ac:picMkLst>
              <pc:docMk/>
              <pc:sldMasterMk cId="4022659652" sldId="2147483922"/>
              <pc:sldLayoutMk cId="3405124991" sldId="2147483962"/>
              <ac:picMk id="4" creationId="{AF451EB0-4D96-A320-E243-06685DD40F9F}"/>
            </ac:picMkLst>
          </pc:picChg>
          <pc:picChg chg="add mod">
            <ac:chgData name="Giuseppe Filiti" userId="451508b9-cb26-419d-ac5c-1eabe84af4df" providerId="ADAL" clId="{D6468DAF-4E3E-4261-AD22-1088C0148970}" dt="2023-04-20T14:18:42.739" v="4" actId="1076"/>
            <ac:picMkLst>
              <pc:docMk/>
              <pc:sldMasterMk cId="4022659652" sldId="2147483922"/>
              <pc:sldLayoutMk cId="3405124991" sldId="2147483962"/>
              <ac:picMk id="6" creationId="{2596496A-B75A-A48E-8CB3-DC82D056DF07}"/>
            </ac:picMkLst>
          </pc:picChg>
        </pc:sldLayoutChg>
        <pc:sldLayoutChg chg="addSp modSp mod">
          <pc:chgData name="Giuseppe Filiti" userId="451508b9-cb26-419d-ac5c-1eabe84af4df" providerId="ADAL" clId="{D6468DAF-4E3E-4261-AD22-1088C0148970}" dt="2023-04-20T14:19:20.941" v="14" actId="1076"/>
          <pc:sldLayoutMkLst>
            <pc:docMk/>
            <pc:sldMasterMk cId="4022659652" sldId="2147483922"/>
            <pc:sldLayoutMk cId="1573639172" sldId="2147483963"/>
          </pc:sldLayoutMkLst>
          <pc:picChg chg="add mod">
            <ac:chgData name="Giuseppe Filiti" userId="451508b9-cb26-419d-ac5c-1eabe84af4df" providerId="ADAL" clId="{D6468DAF-4E3E-4261-AD22-1088C0148970}" dt="2023-04-20T14:19:20.941" v="14" actId="1076"/>
            <ac:picMkLst>
              <pc:docMk/>
              <pc:sldMasterMk cId="4022659652" sldId="2147483922"/>
              <pc:sldLayoutMk cId="1573639172" sldId="2147483963"/>
              <ac:picMk id="2" creationId="{E86B7C88-3632-2923-E9DB-2C647B565E1C}"/>
            </ac:picMkLst>
          </pc:picChg>
          <pc:picChg chg="add mod">
            <ac:chgData name="Giuseppe Filiti" userId="451508b9-cb26-419d-ac5c-1eabe84af4df" providerId="ADAL" clId="{D6468DAF-4E3E-4261-AD22-1088C0148970}" dt="2023-04-20T14:19:12.351" v="13"/>
            <ac:picMkLst>
              <pc:docMk/>
              <pc:sldMasterMk cId="4022659652" sldId="2147483922"/>
              <pc:sldLayoutMk cId="1573639172" sldId="2147483963"/>
              <ac:picMk id="3" creationId="{7C028D24-E387-5096-6361-807A4FEFAC09}"/>
            </ac:picMkLst>
          </pc:picChg>
          <pc:picChg chg="add mod">
            <ac:chgData name="Giuseppe Filiti" userId="451508b9-cb26-419d-ac5c-1eabe84af4df" providerId="ADAL" clId="{D6468DAF-4E3E-4261-AD22-1088C0148970}" dt="2023-04-20T14:19:12.351" v="13"/>
            <ac:picMkLst>
              <pc:docMk/>
              <pc:sldMasterMk cId="4022659652" sldId="2147483922"/>
              <pc:sldLayoutMk cId="1573639172" sldId="2147483963"/>
              <ac:picMk id="4" creationId="{DA61A5C0-DA1B-2930-AA2B-B3842F44A950}"/>
            </ac:picMkLst>
          </pc:picChg>
        </pc:sldLayoutChg>
        <pc:sldLayoutChg chg="addSp delSp modSp mod">
          <pc:chgData name="Giuseppe Filiti" userId="451508b9-cb26-419d-ac5c-1eabe84af4df" providerId="ADAL" clId="{D6468DAF-4E3E-4261-AD22-1088C0148970}" dt="2023-04-20T14:23:50.628" v="51" actId="1076"/>
          <pc:sldLayoutMkLst>
            <pc:docMk/>
            <pc:sldMasterMk cId="4022659652" sldId="2147483922"/>
            <pc:sldLayoutMk cId="1702945463" sldId="2147483964"/>
          </pc:sldLayoutMkLst>
          <pc:picChg chg="add del mod">
            <ac:chgData name="Giuseppe Filiti" userId="451508b9-cb26-419d-ac5c-1eabe84af4df" providerId="ADAL" clId="{D6468DAF-4E3E-4261-AD22-1088C0148970}" dt="2023-04-20T14:23:14.150" v="41" actId="478"/>
            <ac:picMkLst>
              <pc:docMk/>
              <pc:sldMasterMk cId="4022659652" sldId="2147483922"/>
              <pc:sldLayoutMk cId="1702945463" sldId="2147483964"/>
              <ac:picMk id="2" creationId="{7ABED1A5-128D-D134-F6DD-CB358408F7F6}"/>
            </ac:picMkLst>
          </pc:picChg>
          <pc:picChg chg="add mod">
            <ac:chgData name="Giuseppe Filiti" userId="451508b9-cb26-419d-ac5c-1eabe84af4df" providerId="ADAL" clId="{D6468DAF-4E3E-4261-AD22-1088C0148970}" dt="2023-04-20T14:23:50.628" v="51" actId="1076"/>
            <ac:picMkLst>
              <pc:docMk/>
              <pc:sldMasterMk cId="4022659652" sldId="2147483922"/>
              <pc:sldLayoutMk cId="1702945463" sldId="2147483964"/>
              <ac:picMk id="3" creationId="{0173FAB9-2452-02C0-7095-2A286367AF57}"/>
            </ac:picMkLst>
          </pc:picChg>
          <pc:picChg chg="add del mod">
            <ac:chgData name="Giuseppe Filiti" userId="451508b9-cb26-419d-ac5c-1eabe84af4df" providerId="ADAL" clId="{D6468DAF-4E3E-4261-AD22-1088C0148970}" dt="2023-04-20T14:23:21.007" v="45" actId="478"/>
            <ac:picMkLst>
              <pc:docMk/>
              <pc:sldMasterMk cId="4022659652" sldId="2147483922"/>
              <pc:sldLayoutMk cId="1702945463" sldId="2147483964"/>
              <ac:picMk id="6" creationId="{374C589E-D844-EFEF-33E1-636CF5E931C2}"/>
            </ac:picMkLst>
          </pc:picChg>
          <pc:picChg chg="add mod">
            <ac:chgData name="Giuseppe Filiti" userId="451508b9-cb26-419d-ac5c-1eabe84af4df" providerId="ADAL" clId="{D6468DAF-4E3E-4261-AD22-1088C0148970}" dt="2023-04-20T14:23:14.339" v="42"/>
            <ac:picMkLst>
              <pc:docMk/>
              <pc:sldMasterMk cId="4022659652" sldId="2147483922"/>
              <pc:sldLayoutMk cId="1702945463" sldId="2147483964"/>
              <ac:picMk id="8" creationId="{F14BE632-1A44-3360-E2E3-718A246C68CB}"/>
            </ac:picMkLst>
          </pc:picChg>
          <pc:picChg chg="add mod">
            <ac:chgData name="Giuseppe Filiti" userId="451508b9-cb26-419d-ac5c-1eabe84af4df" providerId="ADAL" clId="{D6468DAF-4E3E-4261-AD22-1088C0148970}" dt="2023-04-20T14:23:43.674" v="49"/>
            <ac:picMkLst>
              <pc:docMk/>
              <pc:sldMasterMk cId="4022659652" sldId="2147483922"/>
              <pc:sldLayoutMk cId="1702945463" sldId="2147483964"/>
              <ac:picMk id="10" creationId="{D9A7AB91-9A34-0582-395F-59A62CE161B2}"/>
            </ac:picMkLst>
          </pc:picChg>
        </pc:sldLayoutChg>
        <pc:sldLayoutChg chg="addSp delSp modSp mod">
          <pc:chgData name="Giuseppe Filiti" userId="451508b9-cb26-419d-ac5c-1eabe84af4df" providerId="ADAL" clId="{D6468DAF-4E3E-4261-AD22-1088C0148970}" dt="2023-04-20T14:24:17.749" v="55" actId="1076"/>
          <pc:sldLayoutMkLst>
            <pc:docMk/>
            <pc:sldMasterMk cId="4022659652" sldId="2147483922"/>
            <pc:sldLayoutMk cId="3714280138" sldId="2147483965"/>
          </pc:sldLayoutMkLst>
          <pc:picChg chg="del">
            <ac:chgData name="Giuseppe Filiti" userId="451508b9-cb26-419d-ac5c-1eabe84af4df" providerId="ADAL" clId="{D6468DAF-4E3E-4261-AD22-1088C0148970}" dt="2023-04-20T14:22:54.415" v="33" actId="478"/>
            <ac:picMkLst>
              <pc:docMk/>
              <pc:sldMasterMk cId="4022659652" sldId="2147483922"/>
              <pc:sldLayoutMk cId="3714280138" sldId="2147483965"/>
              <ac:picMk id="3" creationId="{082A9D52-A7FA-99D4-40A3-6F9E95560E38}"/>
            </ac:picMkLst>
          </pc:picChg>
          <pc:picChg chg="mod">
            <ac:chgData name="Giuseppe Filiti" userId="451508b9-cb26-419d-ac5c-1eabe84af4df" providerId="ADAL" clId="{D6468DAF-4E3E-4261-AD22-1088C0148970}" dt="2023-04-20T14:24:17.749" v="55" actId="1076"/>
            <ac:picMkLst>
              <pc:docMk/>
              <pc:sldMasterMk cId="4022659652" sldId="2147483922"/>
              <pc:sldLayoutMk cId="3714280138" sldId="2147483965"/>
              <ac:picMk id="5" creationId="{31E8077B-09B0-5885-F945-B48EFA241C01}"/>
            </ac:picMkLst>
          </pc:picChg>
          <pc:picChg chg="add mod">
            <ac:chgData name="Giuseppe Filiti" userId="451508b9-cb26-419d-ac5c-1eabe84af4df" providerId="ADAL" clId="{D6468DAF-4E3E-4261-AD22-1088C0148970}" dt="2023-04-20T14:22:54.618" v="34"/>
            <ac:picMkLst>
              <pc:docMk/>
              <pc:sldMasterMk cId="4022659652" sldId="2147483922"/>
              <pc:sldLayoutMk cId="3714280138" sldId="2147483965"/>
              <ac:picMk id="6" creationId="{63767BCB-D799-D54D-62A6-F2FFE16678A2}"/>
            </ac:picMkLst>
          </pc:picChg>
        </pc:sldLayoutChg>
        <pc:sldLayoutChg chg="addSp delSp modSp mod">
          <pc:chgData name="Giuseppe Filiti" userId="451508b9-cb26-419d-ac5c-1eabe84af4df" providerId="ADAL" clId="{D6468DAF-4E3E-4261-AD22-1088C0148970}" dt="2023-04-20T14:22:41.119" v="28" actId="478"/>
          <pc:sldLayoutMkLst>
            <pc:docMk/>
            <pc:sldMasterMk cId="4022659652" sldId="2147483922"/>
            <pc:sldLayoutMk cId="2205264675" sldId="2147483966"/>
          </pc:sldLayoutMkLst>
          <pc:picChg chg="mod">
            <ac:chgData name="Giuseppe Filiti" userId="451508b9-cb26-419d-ac5c-1eabe84af4df" providerId="ADAL" clId="{D6468DAF-4E3E-4261-AD22-1088C0148970}" dt="2023-04-20T14:22:39.701" v="27" actId="1076"/>
            <ac:picMkLst>
              <pc:docMk/>
              <pc:sldMasterMk cId="4022659652" sldId="2147483922"/>
              <pc:sldLayoutMk cId="2205264675" sldId="2147483966"/>
              <ac:picMk id="3" creationId="{082A9D52-A7FA-99D4-40A3-6F9E95560E38}"/>
            </ac:picMkLst>
          </pc:picChg>
          <pc:picChg chg="add del mod">
            <ac:chgData name="Giuseppe Filiti" userId="451508b9-cb26-419d-ac5c-1eabe84af4df" providerId="ADAL" clId="{D6468DAF-4E3E-4261-AD22-1088C0148970}" dt="2023-04-20T14:22:41.119" v="28" actId="478"/>
            <ac:picMkLst>
              <pc:docMk/>
              <pc:sldMasterMk cId="4022659652" sldId="2147483922"/>
              <pc:sldLayoutMk cId="2205264675" sldId="2147483966"/>
              <ac:picMk id="4" creationId="{CA99A93F-EBD5-FF57-ECD9-27125129AC60}"/>
            </ac:picMkLst>
          </pc:picChg>
        </pc:sldLayoutChg>
        <pc:sldLayoutChg chg="addSp delSp modSp mod">
          <pc:chgData name="Giuseppe Filiti" userId="451508b9-cb26-419d-ac5c-1eabe84af4df" providerId="ADAL" clId="{D6468DAF-4E3E-4261-AD22-1088C0148970}" dt="2023-04-20T14:22:47.795" v="30"/>
          <pc:sldLayoutMkLst>
            <pc:docMk/>
            <pc:sldMasterMk cId="4022659652" sldId="2147483922"/>
            <pc:sldLayoutMk cId="2912102095" sldId="2147483967"/>
          </pc:sldLayoutMkLst>
          <pc:picChg chg="del">
            <ac:chgData name="Giuseppe Filiti" userId="451508b9-cb26-419d-ac5c-1eabe84af4df" providerId="ADAL" clId="{D6468DAF-4E3E-4261-AD22-1088C0148970}" dt="2023-04-20T14:22:44.717" v="29" actId="478"/>
            <ac:picMkLst>
              <pc:docMk/>
              <pc:sldMasterMk cId="4022659652" sldId="2147483922"/>
              <pc:sldLayoutMk cId="2912102095" sldId="2147483967"/>
              <ac:picMk id="3" creationId="{082A9D52-A7FA-99D4-40A3-6F9E95560E38}"/>
            </ac:picMkLst>
          </pc:picChg>
          <pc:picChg chg="add mod">
            <ac:chgData name="Giuseppe Filiti" userId="451508b9-cb26-419d-ac5c-1eabe84af4df" providerId="ADAL" clId="{D6468DAF-4E3E-4261-AD22-1088C0148970}" dt="2023-04-20T14:22:47.795" v="30"/>
            <ac:picMkLst>
              <pc:docMk/>
              <pc:sldMasterMk cId="4022659652" sldId="2147483922"/>
              <pc:sldLayoutMk cId="2912102095" sldId="2147483967"/>
              <ac:picMk id="6" creationId="{16A0CCB3-6866-C2E4-6BCE-6AA7F1CEF95E}"/>
            </ac:picMkLst>
          </pc:picChg>
        </pc:sldLayoutChg>
      </pc:sldMasterChg>
    </pc:docChg>
  </pc:docChgLst>
  <pc:docChgLst>
    <pc:chgData name="Silvia Romeo" userId="6b32282d-7eac-4fc8-b594-9cd1d97eaeb6" providerId="ADAL" clId="{AA7DD845-B53E-416B-BEA2-FFF0B9A3AC28}"/>
    <pc:docChg chg="undo custSel modSld">
      <pc:chgData name="Silvia Romeo" userId="6b32282d-7eac-4fc8-b594-9cd1d97eaeb6" providerId="ADAL" clId="{AA7DD845-B53E-416B-BEA2-FFF0B9A3AC28}" dt="2023-06-21T09:06:08.208" v="60" actId="20577"/>
      <pc:docMkLst>
        <pc:docMk/>
      </pc:docMkLst>
      <pc:sldChg chg="modSp mod">
        <pc:chgData name="Silvia Romeo" userId="6b32282d-7eac-4fc8-b594-9cd1d97eaeb6" providerId="ADAL" clId="{AA7DD845-B53E-416B-BEA2-FFF0B9A3AC28}" dt="2023-06-21T09:06:08.208" v="60" actId="20577"/>
        <pc:sldMkLst>
          <pc:docMk/>
          <pc:sldMk cId="3120971880" sldId="484"/>
        </pc:sldMkLst>
        <pc:spChg chg="mod">
          <ac:chgData name="Silvia Romeo" userId="6b32282d-7eac-4fc8-b594-9cd1d97eaeb6" providerId="ADAL" clId="{AA7DD845-B53E-416B-BEA2-FFF0B9A3AC28}" dt="2023-06-21T09:06:07.469" v="57" actId="20577"/>
          <ac:spMkLst>
            <pc:docMk/>
            <pc:sldMk cId="3120971880" sldId="484"/>
            <ac:spMk id="2" creationId="{2B1ABEB1-004A-E66E-89FB-C88C1FA8692C}"/>
          </ac:spMkLst>
        </pc:spChg>
        <pc:spChg chg="mod">
          <ac:chgData name="Silvia Romeo" userId="6b32282d-7eac-4fc8-b594-9cd1d97eaeb6" providerId="ADAL" clId="{AA7DD845-B53E-416B-BEA2-FFF0B9A3AC28}" dt="2023-06-21T09:06:08.208" v="60" actId="20577"/>
          <ac:spMkLst>
            <pc:docMk/>
            <pc:sldMk cId="3120971880" sldId="484"/>
            <ac:spMk id="4" creationId="{9006363B-0257-A28F-C0F0-CA10D3BA0997}"/>
          </ac:spMkLst>
        </pc:spChg>
      </pc:sldChg>
    </pc:docChg>
  </pc:docChgLst>
  <pc:docChgLst>
    <pc:chgData name="Giuseppe Filiti" userId="451508b9-cb26-419d-ac5c-1eabe84af4df" providerId="ADAL" clId="{199DF120-5A09-4B71-9A62-F424540BDE12}"/>
    <pc:docChg chg="undo custSel modSld sldOrd modMainMaster">
      <pc:chgData name="Giuseppe Filiti" userId="451508b9-cb26-419d-ac5c-1eabe84af4df" providerId="ADAL" clId="{199DF120-5A09-4B71-9A62-F424540BDE12}" dt="2023-06-29T09:57:11.623" v="104"/>
      <pc:docMkLst>
        <pc:docMk/>
      </pc:docMkLst>
      <pc:sldChg chg="addSp delSp modSp ord">
        <pc:chgData name="Giuseppe Filiti" userId="451508b9-cb26-419d-ac5c-1eabe84af4df" providerId="ADAL" clId="{199DF120-5A09-4B71-9A62-F424540BDE12}" dt="2023-06-26T12:28:31.645" v="30"/>
        <pc:sldMkLst>
          <pc:docMk/>
          <pc:sldMk cId="3406491786" sldId="478"/>
        </pc:sldMkLst>
        <pc:spChg chg="add del mod">
          <ac:chgData name="Giuseppe Filiti" userId="451508b9-cb26-419d-ac5c-1eabe84af4df" providerId="ADAL" clId="{199DF120-5A09-4B71-9A62-F424540BDE12}" dt="2023-06-26T12:23:21.736" v="1"/>
          <ac:spMkLst>
            <pc:docMk/>
            <pc:sldMk cId="3406491786" sldId="478"/>
            <ac:spMk id="5" creationId="{3ACD6ED1-48D1-5DC9-448B-F477CB690709}"/>
          </ac:spMkLst>
        </pc:spChg>
      </pc:sldChg>
      <pc:sldMasterChg chg="modSp modSldLayout">
        <pc:chgData name="Giuseppe Filiti" userId="451508b9-cb26-419d-ac5c-1eabe84af4df" providerId="ADAL" clId="{199DF120-5A09-4B71-9A62-F424540BDE12}" dt="2023-06-29T09:57:11.623" v="104"/>
        <pc:sldMasterMkLst>
          <pc:docMk/>
          <pc:sldMasterMk cId="4022659652" sldId="2147483922"/>
        </pc:sldMasterMkLst>
        <pc:sldLayoutChg chg="addSp delSp modSp mod">
          <pc:chgData name="Giuseppe Filiti" userId="451508b9-cb26-419d-ac5c-1eabe84af4df" providerId="ADAL" clId="{199DF120-5A09-4B71-9A62-F424540BDE12}" dt="2023-06-29T09:54:52.601" v="56"/>
          <pc:sldLayoutMkLst>
            <pc:docMk/>
            <pc:sldMasterMk cId="4022659652" sldId="2147483922"/>
            <pc:sldLayoutMk cId="2232739227" sldId="2147483923"/>
          </pc:sldLayoutMkLst>
          <pc:picChg chg="del">
            <ac:chgData name="Giuseppe Filiti" userId="451508b9-cb26-419d-ac5c-1eabe84af4df" providerId="ADAL" clId="{199DF120-5A09-4B71-9A62-F424540BDE12}" dt="2023-06-29T09:54:52.453" v="55" actId="478"/>
            <ac:picMkLst>
              <pc:docMk/>
              <pc:sldMasterMk cId="4022659652" sldId="2147483922"/>
              <pc:sldLayoutMk cId="2232739227" sldId="2147483923"/>
              <ac:picMk id="2" creationId="{FAD63FA8-85D7-D7FA-673E-6A786BA81308}"/>
            </ac:picMkLst>
          </pc:picChg>
          <pc:picChg chg="add mod">
            <ac:chgData name="Giuseppe Filiti" userId="451508b9-cb26-419d-ac5c-1eabe84af4df" providerId="ADAL" clId="{199DF120-5A09-4B71-9A62-F424540BDE12}" dt="2023-06-29T09:54:52.601" v="56"/>
            <ac:picMkLst>
              <pc:docMk/>
              <pc:sldMasterMk cId="4022659652" sldId="2147483922"/>
              <pc:sldLayoutMk cId="2232739227" sldId="2147483923"/>
              <ac:picMk id="3" creationId="{6BB8CB97-EF12-064F-7BEA-AC778F036A9F}"/>
            </ac:picMkLst>
          </pc:picChg>
        </pc:sldLayoutChg>
        <pc:sldLayoutChg chg="addSp delSp modSp mod">
          <pc:chgData name="Giuseppe Filiti" userId="451508b9-cb26-419d-ac5c-1eabe84af4df" providerId="ADAL" clId="{199DF120-5A09-4B71-9A62-F424540BDE12}" dt="2023-06-29T09:57:11.623" v="104"/>
          <pc:sldLayoutMkLst>
            <pc:docMk/>
            <pc:sldMasterMk cId="4022659652" sldId="2147483922"/>
            <pc:sldLayoutMk cId="3235184989" sldId="2147483924"/>
          </pc:sldLayoutMkLst>
          <pc:picChg chg="add mod">
            <ac:chgData name="Giuseppe Filiti" userId="451508b9-cb26-419d-ac5c-1eabe84af4df" providerId="ADAL" clId="{199DF120-5A09-4B71-9A62-F424540BDE12}" dt="2023-06-29T09:57:11.623" v="104"/>
            <ac:picMkLst>
              <pc:docMk/>
              <pc:sldMasterMk cId="4022659652" sldId="2147483922"/>
              <pc:sldLayoutMk cId="3235184989" sldId="2147483924"/>
              <ac:picMk id="7" creationId="{683E0989-F559-402D-0E6A-95B846D7D55A}"/>
            </ac:picMkLst>
          </pc:picChg>
          <pc:picChg chg="del">
            <ac:chgData name="Giuseppe Filiti" userId="451508b9-cb26-419d-ac5c-1eabe84af4df" providerId="ADAL" clId="{199DF120-5A09-4B71-9A62-F424540BDE12}" dt="2023-06-29T09:57:07.911" v="103" actId="478"/>
            <ac:picMkLst>
              <pc:docMk/>
              <pc:sldMasterMk cId="4022659652" sldId="2147483922"/>
              <pc:sldLayoutMk cId="3235184989" sldId="2147483924"/>
              <ac:picMk id="10" creationId="{53295B71-24ED-AEA7-6EB2-638590EE66AF}"/>
            </ac:picMkLst>
          </pc:picChg>
        </pc:sldLayoutChg>
        <pc:sldLayoutChg chg="addSp delSp modSp mod">
          <pc:chgData name="Giuseppe Filiti" userId="451508b9-cb26-419d-ac5c-1eabe84af4df" providerId="ADAL" clId="{199DF120-5A09-4B71-9A62-F424540BDE12}" dt="2023-06-29T09:56:21.993" v="76" actId="478"/>
          <pc:sldLayoutMkLst>
            <pc:docMk/>
            <pc:sldMasterMk cId="4022659652" sldId="2147483922"/>
            <pc:sldLayoutMk cId="3158481968" sldId="2147483937"/>
          </pc:sldLayoutMkLst>
          <pc:picChg chg="add mod">
            <ac:chgData name="Giuseppe Filiti" userId="451508b9-cb26-419d-ac5c-1eabe84af4df" providerId="ADAL" clId="{199DF120-5A09-4B71-9A62-F424540BDE12}" dt="2023-06-29T09:55:01.101" v="63"/>
            <ac:picMkLst>
              <pc:docMk/>
              <pc:sldMasterMk cId="4022659652" sldId="2147483922"/>
              <pc:sldLayoutMk cId="3158481968" sldId="2147483937"/>
              <ac:picMk id="2" creationId="{F1B99E86-C08C-CD0E-721E-546B0F81F7FB}"/>
            </ac:picMkLst>
          </pc:picChg>
          <pc:picChg chg="add del mod">
            <ac:chgData name="Giuseppe Filiti" userId="451508b9-cb26-419d-ac5c-1eabe84af4df" providerId="ADAL" clId="{199DF120-5A09-4B71-9A62-F424540BDE12}" dt="2023-06-29T09:56:21.993" v="76" actId="478"/>
            <ac:picMkLst>
              <pc:docMk/>
              <pc:sldMasterMk cId="4022659652" sldId="2147483922"/>
              <pc:sldLayoutMk cId="3158481968" sldId="2147483937"/>
              <ac:picMk id="5" creationId="{2847AD76-9E01-A432-82FA-EDED6A0CCAFE}"/>
            </ac:picMkLst>
          </pc:picChg>
          <pc:picChg chg="del">
            <ac:chgData name="Giuseppe Filiti" userId="451508b9-cb26-419d-ac5c-1eabe84af4df" providerId="ADAL" clId="{199DF120-5A09-4B71-9A62-F424540BDE12}" dt="2023-06-29T09:55:00.942" v="62" actId="478"/>
            <ac:picMkLst>
              <pc:docMk/>
              <pc:sldMasterMk cId="4022659652" sldId="2147483922"/>
              <pc:sldLayoutMk cId="3158481968" sldId="2147483937"/>
              <ac:picMk id="9" creationId="{0FAB46F7-AC18-CE77-042F-63D9C4AC0C81}"/>
            </ac:picMkLst>
          </pc:picChg>
        </pc:sldLayoutChg>
        <pc:sldLayoutChg chg="addSp delSp modSp mod">
          <pc:chgData name="Giuseppe Filiti" userId="451508b9-cb26-419d-ac5c-1eabe84af4df" providerId="ADAL" clId="{199DF120-5A09-4B71-9A62-F424540BDE12}" dt="2023-06-29T09:56:44.383" v="81"/>
          <pc:sldLayoutMkLst>
            <pc:docMk/>
            <pc:sldMasterMk cId="4022659652" sldId="2147483922"/>
            <pc:sldLayoutMk cId="2414688479" sldId="2147483941"/>
          </pc:sldLayoutMkLst>
          <pc:picChg chg="add mod">
            <ac:chgData name="Giuseppe Filiti" userId="451508b9-cb26-419d-ac5c-1eabe84af4df" providerId="ADAL" clId="{199DF120-5A09-4B71-9A62-F424540BDE12}" dt="2023-06-29T09:56:44.383" v="81"/>
            <ac:picMkLst>
              <pc:docMk/>
              <pc:sldMasterMk cId="4022659652" sldId="2147483922"/>
              <pc:sldLayoutMk cId="2414688479" sldId="2147483941"/>
              <ac:picMk id="2" creationId="{51E7E59E-74BA-DCA7-B683-C5387B5B754A}"/>
            </ac:picMkLst>
          </pc:picChg>
          <pc:picChg chg="del">
            <ac:chgData name="Giuseppe Filiti" userId="451508b9-cb26-419d-ac5c-1eabe84af4df" providerId="ADAL" clId="{199DF120-5A09-4B71-9A62-F424540BDE12}" dt="2023-06-29T09:56:44.232" v="80" actId="478"/>
            <ac:picMkLst>
              <pc:docMk/>
              <pc:sldMasterMk cId="4022659652" sldId="2147483922"/>
              <pc:sldLayoutMk cId="2414688479" sldId="2147483941"/>
              <ac:picMk id="5" creationId="{DB5F950D-5E21-47E6-5B0D-0C3A347FE4BB}"/>
            </ac:picMkLst>
          </pc:picChg>
        </pc:sldLayoutChg>
        <pc:sldLayoutChg chg="addSp delSp modSp mod">
          <pc:chgData name="Giuseppe Filiti" userId="451508b9-cb26-419d-ac5c-1eabe84af4df" providerId="ADAL" clId="{199DF120-5A09-4B71-9A62-F424540BDE12}" dt="2023-06-29T09:56:49.551" v="85"/>
          <pc:sldLayoutMkLst>
            <pc:docMk/>
            <pc:sldMasterMk cId="4022659652" sldId="2147483922"/>
            <pc:sldLayoutMk cId="395163393" sldId="2147483942"/>
          </pc:sldLayoutMkLst>
          <pc:picChg chg="add mod">
            <ac:chgData name="Giuseppe Filiti" userId="451508b9-cb26-419d-ac5c-1eabe84af4df" providerId="ADAL" clId="{199DF120-5A09-4B71-9A62-F424540BDE12}" dt="2023-06-29T09:56:49.551" v="85"/>
            <ac:picMkLst>
              <pc:docMk/>
              <pc:sldMasterMk cId="4022659652" sldId="2147483922"/>
              <pc:sldLayoutMk cId="395163393" sldId="2147483942"/>
              <ac:picMk id="2" creationId="{DE090B73-0E7A-4DEA-AAEA-EC643A89B84E}"/>
            </ac:picMkLst>
          </pc:picChg>
          <pc:picChg chg="del">
            <ac:chgData name="Giuseppe Filiti" userId="451508b9-cb26-419d-ac5c-1eabe84af4df" providerId="ADAL" clId="{199DF120-5A09-4B71-9A62-F424540BDE12}" dt="2023-06-29T09:56:49.433" v="84" actId="478"/>
            <ac:picMkLst>
              <pc:docMk/>
              <pc:sldMasterMk cId="4022659652" sldId="2147483922"/>
              <pc:sldLayoutMk cId="395163393" sldId="2147483942"/>
              <ac:picMk id="5" creationId="{EBB124D6-4C5F-0CBF-AAB9-FA44B5A0E069}"/>
            </ac:picMkLst>
          </pc:picChg>
        </pc:sldLayoutChg>
        <pc:sldLayoutChg chg="addSp delSp modSp mod">
          <pc:chgData name="Giuseppe Filiti" userId="451508b9-cb26-419d-ac5c-1eabe84af4df" providerId="ADAL" clId="{199DF120-5A09-4B71-9A62-F424540BDE12}" dt="2023-06-29T09:56:46.843" v="83"/>
          <pc:sldLayoutMkLst>
            <pc:docMk/>
            <pc:sldMasterMk cId="4022659652" sldId="2147483922"/>
            <pc:sldLayoutMk cId="2103583201" sldId="2147483946"/>
          </pc:sldLayoutMkLst>
          <pc:picChg chg="add mod">
            <ac:chgData name="Giuseppe Filiti" userId="451508b9-cb26-419d-ac5c-1eabe84af4df" providerId="ADAL" clId="{199DF120-5A09-4B71-9A62-F424540BDE12}" dt="2023-06-29T09:56:46.843" v="83"/>
            <ac:picMkLst>
              <pc:docMk/>
              <pc:sldMasterMk cId="4022659652" sldId="2147483922"/>
              <pc:sldLayoutMk cId="2103583201" sldId="2147483946"/>
              <ac:picMk id="2" creationId="{9B437A29-C00D-9738-47D1-A1A58804927E}"/>
            </ac:picMkLst>
          </pc:picChg>
          <pc:picChg chg="del">
            <ac:chgData name="Giuseppe Filiti" userId="451508b9-cb26-419d-ac5c-1eabe84af4df" providerId="ADAL" clId="{199DF120-5A09-4B71-9A62-F424540BDE12}" dt="2023-06-29T09:56:46.732" v="82" actId="478"/>
            <ac:picMkLst>
              <pc:docMk/>
              <pc:sldMasterMk cId="4022659652" sldId="2147483922"/>
              <pc:sldLayoutMk cId="2103583201" sldId="2147483946"/>
              <ac:picMk id="5" creationId="{BEAA97BF-5B1D-C352-1A61-EEEF98FAA2FE}"/>
            </ac:picMkLst>
          </pc:picChg>
        </pc:sldLayoutChg>
        <pc:sldLayoutChg chg="addSp modSp mod">
          <pc:chgData name="Giuseppe Filiti" userId="451508b9-cb26-419d-ac5c-1eabe84af4df" providerId="ADAL" clId="{199DF120-5A09-4B71-9A62-F424540BDE12}" dt="2023-06-29T09:55:53.123" v="73" actId="1036"/>
          <pc:sldLayoutMkLst>
            <pc:docMk/>
            <pc:sldMasterMk cId="4022659652" sldId="2147483922"/>
            <pc:sldLayoutMk cId="3405124991" sldId="2147483962"/>
          </pc:sldLayoutMkLst>
          <pc:spChg chg="add mod">
            <ac:chgData name="Giuseppe Filiti" userId="451508b9-cb26-419d-ac5c-1eabe84af4df" providerId="ADAL" clId="{199DF120-5A09-4B71-9A62-F424540BDE12}" dt="2023-06-29T09:55:45.973" v="69" actId="571"/>
            <ac:spMkLst>
              <pc:docMk/>
              <pc:sldMasterMk cId="4022659652" sldId="2147483922"/>
              <pc:sldLayoutMk cId="3405124991" sldId="2147483962"/>
              <ac:spMk id="7" creationId="{55EAF312-3957-FBD4-5EE4-BDF98EBB6E02}"/>
            </ac:spMkLst>
          </pc:spChg>
          <pc:picChg chg="mod">
            <ac:chgData name="Giuseppe Filiti" userId="451508b9-cb26-419d-ac5c-1eabe84af4df" providerId="ADAL" clId="{199DF120-5A09-4B71-9A62-F424540BDE12}" dt="2023-06-29T09:55:53.123" v="73" actId="1036"/>
            <ac:picMkLst>
              <pc:docMk/>
              <pc:sldMasterMk cId="4022659652" sldId="2147483922"/>
              <pc:sldLayoutMk cId="3405124991" sldId="2147483962"/>
              <ac:picMk id="3" creationId="{95131FDE-97FA-08CA-CC56-1D81E4FEFD5D}"/>
            </ac:picMkLst>
          </pc:picChg>
          <pc:picChg chg="mod">
            <ac:chgData name="Giuseppe Filiti" userId="451508b9-cb26-419d-ac5c-1eabe84af4df" providerId="ADAL" clId="{199DF120-5A09-4B71-9A62-F424540BDE12}" dt="2023-06-29T09:55:49.127" v="70" actId="1076"/>
            <ac:picMkLst>
              <pc:docMk/>
              <pc:sldMasterMk cId="4022659652" sldId="2147483922"/>
              <pc:sldLayoutMk cId="3405124991" sldId="2147483962"/>
              <ac:picMk id="4" creationId="{AF451EB0-4D96-A320-E243-06685DD40F9F}"/>
            </ac:picMkLst>
          </pc:picChg>
          <pc:picChg chg="mod">
            <ac:chgData name="Giuseppe Filiti" userId="451508b9-cb26-419d-ac5c-1eabe84af4df" providerId="ADAL" clId="{199DF120-5A09-4B71-9A62-F424540BDE12}" dt="2023-06-29T09:55:49.127" v="70" actId="1076"/>
            <ac:picMkLst>
              <pc:docMk/>
              <pc:sldMasterMk cId="4022659652" sldId="2147483922"/>
              <pc:sldLayoutMk cId="3405124991" sldId="2147483962"/>
              <ac:picMk id="6" creationId="{2596496A-B75A-A48E-8CB3-DC82D056DF07}"/>
            </ac:picMkLst>
          </pc:picChg>
        </pc:sldLayoutChg>
        <pc:sldLayoutChg chg="addSp delSp modSp mod">
          <pc:chgData name="Giuseppe Filiti" userId="451508b9-cb26-419d-ac5c-1eabe84af4df" providerId="ADAL" clId="{199DF120-5A09-4B71-9A62-F424540BDE12}" dt="2023-06-26T12:29:19.759" v="49" actId="123"/>
          <pc:sldLayoutMkLst>
            <pc:docMk/>
            <pc:sldMasterMk cId="4022659652" sldId="2147483922"/>
            <pc:sldLayoutMk cId="1573639172" sldId="2147483963"/>
          </pc:sldLayoutMkLst>
          <pc:spChg chg="add del mod">
            <ac:chgData name="Giuseppe Filiti" userId="451508b9-cb26-419d-ac5c-1eabe84af4df" providerId="ADAL" clId="{199DF120-5A09-4B71-9A62-F424540BDE12}" dt="2023-06-26T12:23:26.780" v="3"/>
            <ac:spMkLst>
              <pc:docMk/>
              <pc:sldMasterMk cId="4022659652" sldId="2147483922"/>
              <pc:sldLayoutMk cId="1573639172" sldId="2147483963"/>
              <ac:spMk id="6" creationId="{863F0E15-621A-FCBC-7152-08A050713341}"/>
            </ac:spMkLst>
          </pc:spChg>
          <pc:spChg chg="add del mod">
            <ac:chgData name="Giuseppe Filiti" userId="451508b9-cb26-419d-ac5c-1eabe84af4df" providerId="ADAL" clId="{199DF120-5A09-4B71-9A62-F424540BDE12}" dt="2023-06-26T12:23:29.044" v="5"/>
            <ac:spMkLst>
              <pc:docMk/>
              <pc:sldMasterMk cId="4022659652" sldId="2147483922"/>
              <pc:sldLayoutMk cId="1573639172" sldId="2147483963"/>
              <ac:spMk id="7" creationId="{83C87048-519A-45A6-03A8-31F8D1CD9A0D}"/>
            </ac:spMkLst>
          </pc:spChg>
          <pc:spChg chg="add del mod">
            <ac:chgData name="Giuseppe Filiti" userId="451508b9-cb26-419d-ac5c-1eabe84af4df" providerId="ADAL" clId="{199DF120-5A09-4B71-9A62-F424540BDE12}" dt="2023-06-26T12:23:33.069" v="7"/>
            <ac:spMkLst>
              <pc:docMk/>
              <pc:sldMasterMk cId="4022659652" sldId="2147483922"/>
              <pc:sldLayoutMk cId="1573639172" sldId="2147483963"/>
              <ac:spMk id="8" creationId="{6F366760-B4CA-58B7-9C93-798DD57A6485}"/>
            </ac:spMkLst>
          </pc:spChg>
          <pc:spChg chg="add del mod">
            <ac:chgData name="Giuseppe Filiti" userId="451508b9-cb26-419d-ac5c-1eabe84af4df" providerId="ADAL" clId="{199DF120-5A09-4B71-9A62-F424540BDE12}" dt="2023-06-26T12:23:43.093" v="13"/>
            <ac:spMkLst>
              <pc:docMk/>
              <pc:sldMasterMk cId="4022659652" sldId="2147483922"/>
              <pc:sldLayoutMk cId="1573639172" sldId="2147483963"/>
              <ac:spMk id="9" creationId="{E5D291BD-2A73-9371-DF6A-5898AD8D9894}"/>
            </ac:spMkLst>
          </pc:spChg>
          <pc:spChg chg="add del mod">
            <ac:chgData name="Giuseppe Filiti" userId="451508b9-cb26-419d-ac5c-1eabe84af4df" providerId="ADAL" clId="{199DF120-5A09-4B71-9A62-F424540BDE12}" dt="2023-06-26T12:25:23.369" v="28" actId="478"/>
            <ac:spMkLst>
              <pc:docMk/>
              <pc:sldMasterMk cId="4022659652" sldId="2147483922"/>
              <pc:sldLayoutMk cId="1573639172" sldId="2147483963"/>
              <ac:spMk id="11" creationId="{60346F75-7D5F-6842-DADB-0CC7BB1E3C07}"/>
            </ac:spMkLst>
          </pc:spChg>
          <pc:spChg chg="add mod">
            <ac:chgData name="Giuseppe Filiti" userId="451508b9-cb26-419d-ac5c-1eabe84af4df" providerId="ADAL" clId="{199DF120-5A09-4B71-9A62-F424540BDE12}" dt="2023-06-26T12:29:19.759" v="49" actId="123"/>
            <ac:spMkLst>
              <pc:docMk/>
              <pc:sldMasterMk cId="4022659652" sldId="2147483922"/>
              <pc:sldLayoutMk cId="1573639172" sldId="2147483963"/>
              <ac:spMk id="13" creationId="{66979154-B476-252C-FAAB-E8D54B71E0CA}"/>
            </ac:spMkLst>
          </pc:spChg>
          <pc:spChg chg="mod">
            <ac:chgData name="Giuseppe Filiti" userId="451508b9-cb26-419d-ac5c-1eabe84af4df" providerId="ADAL" clId="{199DF120-5A09-4B71-9A62-F424540BDE12}" dt="2023-06-26T12:23:44.527" v="15"/>
            <ac:spMkLst>
              <pc:docMk/>
              <pc:sldMasterMk cId="4022659652" sldId="2147483922"/>
              <pc:sldLayoutMk cId="1573639172" sldId="2147483963"/>
              <ac:spMk id="34" creationId="{2B55AF60-E137-739A-6F0C-E49021F9C9FD}"/>
            </ac:spMkLst>
          </pc:spChg>
        </pc:sldLayoutChg>
        <pc:sldLayoutChg chg="addSp delSp modSp mod">
          <pc:chgData name="Giuseppe Filiti" userId="451508b9-cb26-419d-ac5c-1eabe84af4df" providerId="ADAL" clId="{199DF120-5A09-4B71-9A62-F424540BDE12}" dt="2023-06-29T09:57:02.486" v="102" actId="1076"/>
          <pc:sldLayoutMkLst>
            <pc:docMk/>
            <pc:sldMasterMk cId="4022659652" sldId="2147483922"/>
            <pc:sldLayoutMk cId="1702945463" sldId="2147483964"/>
          </pc:sldLayoutMkLst>
          <pc:spChg chg="mod">
            <ac:chgData name="Giuseppe Filiti" userId="451508b9-cb26-419d-ac5c-1eabe84af4df" providerId="ADAL" clId="{199DF120-5A09-4B71-9A62-F424540BDE12}" dt="2023-06-29T09:56:58.933" v="101" actId="1036"/>
            <ac:spMkLst>
              <pc:docMk/>
              <pc:sldMasterMk cId="4022659652" sldId="2147483922"/>
              <pc:sldLayoutMk cId="1702945463" sldId="2147483964"/>
              <ac:spMk id="5" creationId="{EF8832ED-D687-2EC1-C23B-B9D992F037EA}"/>
            </ac:spMkLst>
          </pc:spChg>
          <pc:spChg chg="mod">
            <ac:chgData name="Giuseppe Filiti" userId="451508b9-cb26-419d-ac5c-1eabe84af4df" providerId="ADAL" clId="{199DF120-5A09-4B71-9A62-F424540BDE12}" dt="2023-06-29T09:56:58.933" v="101" actId="1036"/>
            <ac:spMkLst>
              <pc:docMk/>
              <pc:sldMasterMk cId="4022659652" sldId="2147483922"/>
              <pc:sldLayoutMk cId="1702945463" sldId="2147483964"/>
              <ac:spMk id="7" creationId="{86F91A67-EE49-5A20-2EEC-D6C2EAB963CB}"/>
            </ac:spMkLst>
          </pc:spChg>
          <pc:spChg chg="mod">
            <ac:chgData name="Giuseppe Filiti" userId="451508b9-cb26-419d-ac5c-1eabe84af4df" providerId="ADAL" clId="{199DF120-5A09-4B71-9A62-F424540BDE12}" dt="2023-06-29T09:56:58.933" v="101" actId="1036"/>
            <ac:spMkLst>
              <pc:docMk/>
              <pc:sldMasterMk cId="4022659652" sldId="2147483922"/>
              <pc:sldLayoutMk cId="1702945463" sldId="2147483964"/>
              <ac:spMk id="9" creationId="{3D06E116-71CE-2406-C591-14250A4D1755}"/>
            </ac:spMkLst>
          </pc:spChg>
          <pc:spChg chg="mod">
            <ac:chgData name="Giuseppe Filiti" userId="451508b9-cb26-419d-ac5c-1eabe84af4df" providerId="ADAL" clId="{199DF120-5A09-4B71-9A62-F424540BDE12}" dt="2023-06-29T09:56:58.933" v="101" actId="1036"/>
            <ac:spMkLst>
              <pc:docMk/>
              <pc:sldMasterMk cId="4022659652" sldId="2147483922"/>
              <pc:sldLayoutMk cId="1702945463" sldId="2147483964"/>
              <ac:spMk id="31" creationId="{35D7E2EC-1F6A-92DA-4907-646A63BAB4DF}"/>
            </ac:spMkLst>
          </pc:spChg>
          <pc:spChg chg="mod">
            <ac:chgData name="Giuseppe Filiti" userId="451508b9-cb26-419d-ac5c-1eabe84af4df" providerId="ADAL" clId="{199DF120-5A09-4B71-9A62-F424540BDE12}" dt="2023-06-29T09:57:02.486" v="102" actId="1076"/>
            <ac:spMkLst>
              <pc:docMk/>
              <pc:sldMasterMk cId="4022659652" sldId="2147483922"/>
              <pc:sldLayoutMk cId="1702945463" sldId="2147483964"/>
              <ac:spMk id="32" creationId="{638F068C-8D30-24A2-4AA8-07D153C8C536}"/>
            </ac:spMkLst>
          </pc:spChg>
          <pc:spChg chg="mod">
            <ac:chgData name="Giuseppe Filiti" userId="451508b9-cb26-419d-ac5c-1eabe84af4df" providerId="ADAL" clId="{199DF120-5A09-4B71-9A62-F424540BDE12}" dt="2023-06-29T09:56:58.933" v="101" actId="1036"/>
            <ac:spMkLst>
              <pc:docMk/>
              <pc:sldMasterMk cId="4022659652" sldId="2147483922"/>
              <pc:sldLayoutMk cId="1702945463" sldId="2147483964"/>
              <ac:spMk id="36" creationId="{6F994235-F70D-DFF7-8A8B-8BABC257F61E}"/>
            </ac:spMkLst>
          </pc:spChg>
          <pc:spChg chg="mod">
            <ac:chgData name="Giuseppe Filiti" userId="451508b9-cb26-419d-ac5c-1eabe84af4df" providerId="ADAL" clId="{199DF120-5A09-4B71-9A62-F424540BDE12}" dt="2023-06-29T09:56:58.933" v="101" actId="1036"/>
            <ac:spMkLst>
              <pc:docMk/>
              <pc:sldMasterMk cId="4022659652" sldId="2147483922"/>
              <pc:sldLayoutMk cId="1702945463" sldId="2147483964"/>
              <ac:spMk id="37" creationId="{5C82CC1A-AEFF-E9B9-FB2D-378EFCCACA23}"/>
            </ac:spMkLst>
          </pc:spChg>
          <pc:spChg chg="mod">
            <ac:chgData name="Giuseppe Filiti" userId="451508b9-cb26-419d-ac5c-1eabe84af4df" providerId="ADAL" clId="{199DF120-5A09-4B71-9A62-F424540BDE12}" dt="2023-06-29T09:56:58.933" v="101" actId="1036"/>
            <ac:spMkLst>
              <pc:docMk/>
              <pc:sldMasterMk cId="4022659652" sldId="2147483922"/>
              <pc:sldLayoutMk cId="1702945463" sldId="2147483964"/>
              <ac:spMk id="38" creationId="{3F3A662B-6E74-1CC2-0A1E-86DF222CCF2F}"/>
            </ac:spMkLst>
          </pc:spChg>
          <pc:spChg chg="mod">
            <ac:chgData name="Giuseppe Filiti" userId="451508b9-cb26-419d-ac5c-1eabe84af4df" providerId="ADAL" clId="{199DF120-5A09-4B71-9A62-F424540BDE12}" dt="2023-06-29T09:56:58.933" v="101" actId="1036"/>
            <ac:spMkLst>
              <pc:docMk/>
              <pc:sldMasterMk cId="4022659652" sldId="2147483922"/>
              <pc:sldLayoutMk cId="1702945463" sldId="2147483964"/>
              <ac:spMk id="39" creationId="{2DA00CFE-2281-0EDD-431D-890A1515F9AC}"/>
            </ac:spMkLst>
          </pc:spChg>
          <pc:spChg chg="mod">
            <ac:chgData name="Giuseppe Filiti" userId="451508b9-cb26-419d-ac5c-1eabe84af4df" providerId="ADAL" clId="{199DF120-5A09-4B71-9A62-F424540BDE12}" dt="2023-06-29T09:56:58.933" v="101" actId="1036"/>
            <ac:spMkLst>
              <pc:docMk/>
              <pc:sldMasterMk cId="4022659652" sldId="2147483922"/>
              <pc:sldLayoutMk cId="1702945463" sldId="2147483964"/>
              <ac:spMk id="41" creationId="{6038C97B-7524-BE1D-164A-453EDCB33D82}"/>
            </ac:spMkLst>
          </pc:spChg>
          <pc:spChg chg="mod">
            <ac:chgData name="Giuseppe Filiti" userId="451508b9-cb26-419d-ac5c-1eabe84af4df" providerId="ADAL" clId="{199DF120-5A09-4B71-9A62-F424540BDE12}" dt="2023-06-29T09:56:58.933" v="101" actId="1036"/>
            <ac:spMkLst>
              <pc:docMk/>
              <pc:sldMasterMk cId="4022659652" sldId="2147483922"/>
              <pc:sldLayoutMk cId="1702945463" sldId="2147483964"/>
              <ac:spMk id="42" creationId="{1AB41BAD-CD81-47B2-3CA3-2F55E6783E0A}"/>
            </ac:spMkLst>
          </pc:spChg>
          <pc:spChg chg="mod">
            <ac:chgData name="Giuseppe Filiti" userId="451508b9-cb26-419d-ac5c-1eabe84af4df" providerId="ADAL" clId="{199DF120-5A09-4B71-9A62-F424540BDE12}" dt="2023-06-29T09:56:58.933" v="101" actId="1036"/>
            <ac:spMkLst>
              <pc:docMk/>
              <pc:sldMasterMk cId="4022659652" sldId="2147483922"/>
              <pc:sldLayoutMk cId="1702945463" sldId="2147483964"/>
              <ac:spMk id="43" creationId="{3D6B8BF3-2512-EA5C-F83F-F056E174A338}"/>
            </ac:spMkLst>
          </pc:spChg>
          <pc:picChg chg="add mod">
            <ac:chgData name="Giuseppe Filiti" userId="451508b9-cb26-419d-ac5c-1eabe84af4df" providerId="ADAL" clId="{199DF120-5A09-4B71-9A62-F424540BDE12}" dt="2023-06-29T09:56:53.783" v="87"/>
            <ac:picMkLst>
              <pc:docMk/>
              <pc:sldMasterMk cId="4022659652" sldId="2147483922"/>
              <pc:sldLayoutMk cId="1702945463" sldId="2147483964"/>
              <ac:picMk id="2" creationId="{0DDA743D-B8C5-893B-BBD2-7C3A9138DD3C}"/>
            </ac:picMkLst>
          </pc:picChg>
          <pc:picChg chg="del">
            <ac:chgData name="Giuseppe Filiti" userId="451508b9-cb26-419d-ac5c-1eabe84af4df" providerId="ADAL" clId="{199DF120-5A09-4B71-9A62-F424540BDE12}" dt="2023-06-29T09:56:53.643" v="86" actId="478"/>
            <ac:picMkLst>
              <pc:docMk/>
              <pc:sldMasterMk cId="4022659652" sldId="2147483922"/>
              <pc:sldLayoutMk cId="1702945463" sldId="2147483964"/>
              <ac:picMk id="8" creationId="{F14BE632-1A44-3360-E2E3-718A246C68CB}"/>
            </ac:picMkLst>
          </pc:picChg>
        </pc:sldLayoutChg>
        <pc:sldLayoutChg chg="addSp delSp modSp mod">
          <pc:chgData name="Giuseppe Filiti" userId="451508b9-cb26-419d-ac5c-1eabe84af4df" providerId="ADAL" clId="{199DF120-5A09-4B71-9A62-F424540BDE12}" dt="2023-06-29T09:54:46.111" v="54"/>
          <pc:sldLayoutMkLst>
            <pc:docMk/>
            <pc:sldMasterMk cId="4022659652" sldId="2147483922"/>
            <pc:sldLayoutMk cId="3714280138" sldId="2147483965"/>
          </pc:sldLayoutMkLst>
          <pc:picChg chg="add mod">
            <ac:chgData name="Giuseppe Filiti" userId="451508b9-cb26-419d-ac5c-1eabe84af4df" providerId="ADAL" clId="{199DF120-5A09-4B71-9A62-F424540BDE12}" dt="2023-06-29T09:54:46.111" v="54"/>
            <ac:picMkLst>
              <pc:docMk/>
              <pc:sldMasterMk cId="4022659652" sldId="2147483922"/>
              <pc:sldLayoutMk cId="3714280138" sldId="2147483965"/>
              <ac:picMk id="3" creationId="{2B8973C1-24B1-6DE5-B38E-4766C0BDCB33}"/>
            </ac:picMkLst>
          </pc:picChg>
          <pc:picChg chg="del">
            <ac:chgData name="Giuseppe Filiti" userId="451508b9-cb26-419d-ac5c-1eabe84af4df" providerId="ADAL" clId="{199DF120-5A09-4B71-9A62-F424540BDE12}" dt="2023-06-29T09:54:43.923" v="51" actId="478"/>
            <ac:picMkLst>
              <pc:docMk/>
              <pc:sldMasterMk cId="4022659652" sldId="2147483922"/>
              <pc:sldLayoutMk cId="3714280138" sldId="2147483965"/>
              <ac:picMk id="5" creationId="{31E8077B-09B0-5885-F945-B48EFA241C01}"/>
            </ac:picMkLst>
          </pc:picChg>
          <pc:picChg chg="del mod">
            <ac:chgData name="Giuseppe Filiti" userId="451508b9-cb26-419d-ac5c-1eabe84af4df" providerId="ADAL" clId="{199DF120-5A09-4B71-9A62-F424540BDE12}" dt="2023-06-29T09:54:44.413" v="53" actId="478"/>
            <ac:picMkLst>
              <pc:docMk/>
              <pc:sldMasterMk cId="4022659652" sldId="2147483922"/>
              <pc:sldLayoutMk cId="3714280138" sldId="2147483965"/>
              <ac:picMk id="6" creationId="{63767BCB-D799-D54D-62A6-F2FFE16678A2}"/>
            </ac:picMkLst>
          </pc:picChg>
          <pc:picChg chg="add mod">
            <ac:chgData name="Giuseppe Filiti" userId="451508b9-cb26-419d-ac5c-1eabe84af4df" providerId="ADAL" clId="{199DF120-5A09-4B71-9A62-F424540BDE12}" dt="2023-06-29T09:54:46.111" v="54"/>
            <ac:picMkLst>
              <pc:docMk/>
              <pc:sldMasterMk cId="4022659652" sldId="2147483922"/>
              <pc:sldLayoutMk cId="3714280138" sldId="2147483965"/>
              <ac:picMk id="7" creationId="{D3326685-D152-7122-8926-D1D3ABE7188C}"/>
            </ac:picMkLst>
          </pc:picChg>
        </pc:sldLayoutChg>
        <pc:sldLayoutChg chg="addSp delSp modSp mod">
          <pc:chgData name="Giuseppe Filiti" userId="451508b9-cb26-419d-ac5c-1eabe84af4df" providerId="ADAL" clId="{199DF120-5A09-4B71-9A62-F424540BDE12}" dt="2023-06-29T09:56:30.223" v="79" actId="478"/>
          <pc:sldLayoutMkLst>
            <pc:docMk/>
            <pc:sldMasterMk cId="4022659652" sldId="2147483922"/>
            <pc:sldLayoutMk cId="2205264675" sldId="2147483966"/>
          </pc:sldLayoutMkLst>
          <pc:picChg chg="del">
            <ac:chgData name="Giuseppe Filiti" userId="451508b9-cb26-419d-ac5c-1eabe84af4df" providerId="ADAL" clId="{199DF120-5A09-4B71-9A62-F424540BDE12}" dt="2023-06-29T09:54:57.103" v="59" actId="478"/>
            <ac:picMkLst>
              <pc:docMk/>
              <pc:sldMasterMk cId="4022659652" sldId="2147483922"/>
              <pc:sldLayoutMk cId="2205264675" sldId="2147483966"/>
              <ac:picMk id="3" creationId="{082A9D52-A7FA-99D4-40A3-6F9E95560E38}"/>
            </ac:picMkLst>
          </pc:picChg>
          <pc:picChg chg="add del mod">
            <ac:chgData name="Giuseppe Filiti" userId="451508b9-cb26-419d-ac5c-1eabe84af4df" providerId="ADAL" clId="{199DF120-5A09-4B71-9A62-F424540BDE12}" dt="2023-06-29T09:54:58.161" v="61"/>
            <ac:picMkLst>
              <pc:docMk/>
              <pc:sldMasterMk cId="4022659652" sldId="2147483922"/>
              <pc:sldLayoutMk cId="2205264675" sldId="2147483966"/>
              <ac:picMk id="4" creationId="{238C6224-BABE-FCC1-87DF-8E5B4CB567B6}"/>
            </ac:picMkLst>
          </pc:picChg>
          <pc:picChg chg="add mod">
            <ac:chgData name="Giuseppe Filiti" userId="451508b9-cb26-419d-ac5c-1eabe84af4df" providerId="ADAL" clId="{199DF120-5A09-4B71-9A62-F424540BDE12}" dt="2023-06-29T09:56:27.193" v="78" actId="1076"/>
            <ac:picMkLst>
              <pc:docMk/>
              <pc:sldMasterMk cId="4022659652" sldId="2147483922"/>
              <pc:sldLayoutMk cId="2205264675" sldId="2147483966"/>
              <ac:picMk id="5" creationId="{9E7827B4-0B73-ED0A-0BFE-56EA2BA0CB88}"/>
            </ac:picMkLst>
          </pc:picChg>
          <pc:picChg chg="add del mod">
            <ac:chgData name="Giuseppe Filiti" userId="451508b9-cb26-419d-ac5c-1eabe84af4df" providerId="ADAL" clId="{199DF120-5A09-4B71-9A62-F424540BDE12}" dt="2023-06-29T09:56:30.223" v="79" actId="478"/>
            <ac:picMkLst>
              <pc:docMk/>
              <pc:sldMasterMk cId="4022659652" sldId="2147483922"/>
              <pc:sldLayoutMk cId="2205264675" sldId="2147483966"/>
              <ac:picMk id="6" creationId="{475CBC1F-3F61-D58D-0849-63BD49A6A574}"/>
            </ac:picMkLst>
          </pc:picChg>
        </pc:sldLayoutChg>
        <pc:sldLayoutChg chg="addSp delSp modSp mod">
          <pc:chgData name="Giuseppe Filiti" userId="451508b9-cb26-419d-ac5c-1eabe84af4df" providerId="ADAL" clId="{199DF120-5A09-4B71-9A62-F424540BDE12}" dt="2023-06-29T09:54:54.913" v="58"/>
          <pc:sldLayoutMkLst>
            <pc:docMk/>
            <pc:sldMasterMk cId="4022659652" sldId="2147483922"/>
            <pc:sldLayoutMk cId="2912102095" sldId="2147483967"/>
          </pc:sldLayoutMkLst>
          <pc:picChg chg="add mod">
            <ac:chgData name="Giuseppe Filiti" userId="451508b9-cb26-419d-ac5c-1eabe84af4df" providerId="ADAL" clId="{199DF120-5A09-4B71-9A62-F424540BDE12}" dt="2023-06-29T09:54:54.913" v="58"/>
            <ac:picMkLst>
              <pc:docMk/>
              <pc:sldMasterMk cId="4022659652" sldId="2147483922"/>
              <pc:sldLayoutMk cId="2912102095" sldId="2147483967"/>
              <ac:picMk id="3" creationId="{9768AD4C-734C-DB5F-66EC-0DC5DFCE77F0}"/>
            </ac:picMkLst>
          </pc:picChg>
          <pc:picChg chg="del">
            <ac:chgData name="Giuseppe Filiti" userId="451508b9-cb26-419d-ac5c-1eabe84af4df" providerId="ADAL" clId="{199DF120-5A09-4B71-9A62-F424540BDE12}" dt="2023-06-29T09:54:54.773" v="57" actId="478"/>
            <ac:picMkLst>
              <pc:docMk/>
              <pc:sldMasterMk cId="4022659652" sldId="2147483922"/>
              <pc:sldLayoutMk cId="2912102095" sldId="2147483967"/>
              <ac:picMk id="6" creationId="{16A0CCB3-6866-C2E4-6BCE-6AA7F1CEF95E}"/>
            </ac:picMkLst>
          </pc:picChg>
        </pc:sldLayoutChg>
      </pc:sldMasterChg>
    </pc:docChg>
  </pc:docChgLst>
  <pc:docChgLst>
    <pc:chgData name="Giuseppe Filiti" userId="451508b9-cb26-419d-ac5c-1eabe84af4df" providerId="ADAL" clId="{604B85B9-62E8-4F9E-9EE4-C8C45645E06C}"/>
    <pc:docChg chg="undo custSel addSld delSld modSld sldOrd addMainMaster delMainMaster modMainMaster">
      <pc:chgData name="Giuseppe Filiti" userId="451508b9-cb26-419d-ac5c-1eabe84af4df" providerId="ADAL" clId="{604B85B9-62E8-4F9E-9EE4-C8C45645E06C}" dt="2023-04-05T12:04:21.314" v="50" actId="1076"/>
      <pc:docMkLst>
        <pc:docMk/>
      </pc:docMkLst>
      <pc:sldChg chg="del">
        <pc:chgData name="Giuseppe Filiti" userId="451508b9-cb26-419d-ac5c-1eabe84af4df" providerId="ADAL" clId="{604B85B9-62E8-4F9E-9EE4-C8C45645E06C}" dt="2023-04-05T12:01:42.240" v="27" actId="2696"/>
        <pc:sldMkLst>
          <pc:docMk/>
          <pc:sldMk cId="845526290" sldId="474"/>
        </pc:sldMkLst>
      </pc:sldChg>
      <pc:sldChg chg="modSp add mod ord setBg">
        <pc:chgData name="Giuseppe Filiti" userId="451508b9-cb26-419d-ac5c-1eabe84af4df" providerId="ADAL" clId="{604B85B9-62E8-4F9E-9EE4-C8C45645E06C}" dt="2023-04-05T12:01:55.097" v="29" actId="1076"/>
        <pc:sldMkLst>
          <pc:docMk/>
          <pc:sldMk cId="3120971880" sldId="484"/>
        </pc:sldMkLst>
        <pc:spChg chg="mod">
          <ac:chgData name="Giuseppe Filiti" userId="451508b9-cb26-419d-ac5c-1eabe84af4df" providerId="ADAL" clId="{604B85B9-62E8-4F9E-9EE4-C8C45645E06C}" dt="2023-04-05T12:01:55.097" v="29" actId="1076"/>
          <ac:spMkLst>
            <pc:docMk/>
            <pc:sldMk cId="3120971880" sldId="484"/>
            <ac:spMk id="2" creationId="{2B1ABEB1-004A-E66E-89FB-C88C1FA8692C}"/>
          </ac:spMkLst>
        </pc:spChg>
        <pc:spChg chg="mod">
          <ac:chgData name="Giuseppe Filiti" userId="451508b9-cb26-419d-ac5c-1eabe84af4df" providerId="ADAL" clId="{604B85B9-62E8-4F9E-9EE4-C8C45645E06C}" dt="2023-04-05T12:01:55.097" v="29" actId="1076"/>
          <ac:spMkLst>
            <pc:docMk/>
            <pc:sldMk cId="3120971880" sldId="484"/>
            <ac:spMk id="3" creationId="{0FB76550-3001-0DD9-B954-577B14C9E1BD}"/>
          </ac:spMkLst>
        </pc:spChg>
        <pc:spChg chg="mod">
          <ac:chgData name="Giuseppe Filiti" userId="451508b9-cb26-419d-ac5c-1eabe84af4df" providerId="ADAL" clId="{604B85B9-62E8-4F9E-9EE4-C8C45645E06C}" dt="2023-04-05T12:01:51.433" v="28" actId="1076"/>
          <ac:spMkLst>
            <pc:docMk/>
            <pc:sldMk cId="3120971880" sldId="484"/>
            <ac:spMk id="4" creationId="{9006363B-0257-A28F-C0F0-CA10D3BA0997}"/>
          </ac:spMkLst>
        </pc:spChg>
      </pc:sldChg>
      <pc:sldMasterChg chg="addSldLayout modSldLayout sldLayoutOrd">
        <pc:chgData name="Giuseppe Filiti" userId="451508b9-cb26-419d-ac5c-1eabe84af4df" providerId="ADAL" clId="{604B85B9-62E8-4F9E-9EE4-C8C45645E06C}" dt="2023-04-05T12:04:21.314" v="50" actId="1076"/>
        <pc:sldMasterMkLst>
          <pc:docMk/>
          <pc:sldMasterMk cId="4022659652" sldId="2147483922"/>
        </pc:sldMasterMkLst>
        <pc:sldLayoutChg chg="ord">
          <pc:chgData name="Giuseppe Filiti" userId="451508b9-cb26-419d-ac5c-1eabe84af4df" providerId="ADAL" clId="{604B85B9-62E8-4F9E-9EE4-C8C45645E06C}" dt="2023-04-05T12:01:25.077" v="26" actId="20578"/>
          <pc:sldLayoutMkLst>
            <pc:docMk/>
            <pc:sldMasterMk cId="4022659652" sldId="2147483922"/>
            <pc:sldLayoutMk cId="2232739227" sldId="2147483923"/>
          </pc:sldLayoutMkLst>
        </pc:sldLayoutChg>
        <pc:sldLayoutChg chg="addSp delSp modSp mod ord">
          <pc:chgData name="Giuseppe Filiti" userId="451508b9-cb26-419d-ac5c-1eabe84af4df" providerId="ADAL" clId="{604B85B9-62E8-4F9E-9EE4-C8C45645E06C}" dt="2023-04-05T12:04:21.314" v="50" actId="1076"/>
          <pc:sldLayoutMkLst>
            <pc:docMk/>
            <pc:sldMasterMk cId="4022659652" sldId="2147483922"/>
            <pc:sldLayoutMk cId="3714280138" sldId="2147483965"/>
          </pc:sldLayoutMkLst>
          <pc:spChg chg="add del mod ord">
            <ac:chgData name="Giuseppe Filiti" userId="451508b9-cb26-419d-ac5c-1eabe84af4df" providerId="ADAL" clId="{604B85B9-62E8-4F9E-9EE4-C8C45645E06C}" dt="2023-04-05T11:59:49.686" v="10"/>
            <ac:spMkLst>
              <pc:docMk/>
              <pc:sldMasterMk cId="4022659652" sldId="2147483922"/>
              <pc:sldLayoutMk cId="3714280138" sldId="2147483965"/>
              <ac:spMk id="6" creationId="{D8FC000F-18E4-82C4-B57B-4FD711D78F14}"/>
            </ac:spMkLst>
          </pc:spChg>
          <pc:spChg chg="add del mod">
            <ac:chgData name="Giuseppe Filiti" userId="451508b9-cb26-419d-ac5c-1eabe84af4df" providerId="ADAL" clId="{604B85B9-62E8-4F9E-9EE4-C8C45645E06C}" dt="2023-04-05T11:59:49.280" v="9"/>
            <ac:spMkLst>
              <pc:docMk/>
              <pc:sldMasterMk cId="4022659652" sldId="2147483922"/>
              <pc:sldLayoutMk cId="3714280138" sldId="2147483965"/>
              <ac:spMk id="7" creationId="{AC95F7A6-B797-D435-B05F-AAD3F9B96038}"/>
            </ac:spMkLst>
          </pc:spChg>
          <pc:spChg chg="add mod ord">
            <ac:chgData name="Giuseppe Filiti" userId="451508b9-cb26-419d-ac5c-1eabe84af4df" providerId="ADAL" clId="{604B85B9-62E8-4F9E-9EE4-C8C45645E06C}" dt="2023-04-05T12:02:57.771" v="33" actId="171"/>
            <ac:spMkLst>
              <pc:docMk/>
              <pc:sldMasterMk cId="4022659652" sldId="2147483922"/>
              <pc:sldLayoutMk cId="3714280138" sldId="2147483965"/>
              <ac:spMk id="8" creationId="{5C071D5F-AB2B-3E44-BE58-131D1672C2C6}"/>
            </ac:spMkLst>
          </pc:spChg>
          <pc:spChg chg="add mod ord">
            <ac:chgData name="Giuseppe Filiti" userId="451508b9-cb26-419d-ac5c-1eabe84af4df" providerId="ADAL" clId="{604B85B9-62E8-4F9E-9EE4-C8C45645E06C}" dt="2023-04-05T12:04:01.717" v="47" actId="1076"/>
            <ac:spMkLst>
              <pc:docMk/>
              <pc:sldMasterMk cId="4022659652" sldId="2147483922"/>
              <pc:sldLayoutMk cId="3714280138" sldId="2147483965"/>
              <ac:spMk id="9" creationId="{D961B37E-416B-6959-D71C-305CCB1C57E6}"/>
            </ac:spMkLst>
          </pc:spChg>
          <pc:spChg chg="mod ord">
            <ac:chgData name="Giuseppe Filiti" userId="451508b9-cb26-419d-ac5c-1eabe84af4df" providerId="ADAL" clId="{604B85B9-62E8-4F9E-9EE4-C8C45645E06C}" dt="2023-04-05T12:04:06.082" v="48" actId="1076"/>
            <ac:spMkLst>
              <pc:docMk/>
              <pc:sldMasterMk cId="4022659652" sldId="2147483922"/>
              <pc:sldLayoutMk cId="3714280138" sldId="2147483965"/>
              <ac:spMk id="33" creationId="{E3B2C710-0270-F78B-27AB-CB1FAC8DB460}"/>
            </ac:spMkLst>
          </pc:spChg>
          <pc:spChg chg="mod ord">
            <ac:chgData name="Giuseppe Filiti" userId="451508b9-cb26-419d-ac5c-1eabe84af4df" providerId="ADAL" clId="{604B85B9-62E8-4F9E-9EE4-C8C45645E06C}" dt="2023-04-05T12:04:06.082" v="48" actId="1076"/>
            <ac:spMkLst>
              <pc:docMk/>
              <pc:sldMasterMk cId="4022659652" sldId="2147483922"/>
              <pc:sldLayoutMk cId="3714280138" sldId="2147483965"/>
              <ac:spMk id="34" creationId="{2B55AF60-E137-739A-6F0C-E49021F9C9FD}"/>
            </ac:spMkLst>
          </pc:spChg>
          <pc:spChg chg="mod ord">
            <ac:chgData name="Giuseppe Filiti" userId="451508b9-cb26-419d-ac5c-1eabe84af4df" providerId="ADAL" clId="{604B85B9-62E8-4F9E-9EE4-C8C45645E06C}" dt="2023-04-05T12:03:59.714" v="45" actId="1076"/>
            <ac:spMkLst>
              <pc:docMk/>
              <pc:sldMasterMk cId="4022659652" sldId="2147483922"/>
              <pc:sldLayoutMk cId="3714280138" sldId="2147483965"/>
              <ac:spMk id="35" creationId="{5FED9BEC-AC01-4C0B-7C9D-90A80F7ECC38}"/>
            </ac:spMkLst>
          </pc:spChg>
          <pc:picChg chg="mod">
            <ac:chgData name="Giuseppe Filiti" userId="451508b9-cb26-419d-ac5c-1eabe84af4df" providerId="ADAL" clId="{604B85B9-62E8-4F9E-9EE4-C8C45645E06C}" dt="2023-04-05T12:03:32.868" v="38" actId="1076"/>
            <ac:picMkLst>
              <pc:docMk/>
              <pc:sldMasterMk cId="4022659652" sldId="2147483922"/>
              <pc:sldLayoutMk cId="3714280138" sldId="2147483965"/>
              <ac:picMk id="3" creationId="{082A9D52-A7FA-99D4-40A3-6F9E95560E38}"/>
            </ac:picMkLst>
          </pc:picChg>
          <pc:picChg chg="mod ord">
            <ac:chgData name="Giuseppe Filiti" userId="451508b9-cb26-419d-ac5c-1eabe84af4df" providerId="ADAL" clId="{604B85B9-62E8-4F9E-9EE4-C8C45645E06C}" dt="2023-04-05T12:04:09.522" v="49" actId="1076"/>
            <ac:picMkLst>
              <pc:docMk/>
              <pc:sldMasterMk cId="4022659652" sldId="2147483922"/>
              <pc:sldLayoutMk cId="3714280138" sldId="2147483965"/>
              <ac:picMk id="4" creationId="{D7C87155-8BBC-318A-7FBB-1137783A6B79}"/>
            </ac:picMkLst>
          </pc:picChg>
          <pc:picChg chg="mod">
            <ac:chgData name="Giuseppe Filiti" userId="451508b9-cb26-419d-ac5c-1eabe84af4df" providerId="ADAL" clId="{604B85B9-62E8-4F9E-9EE4-C8C45645E06C}" dt="2023-04-05T12:04:21.314" v="50" actId="1076"/>
            <ac:picMkLst>
              <pc:docMk/>
              <pc:sldMasterMk cId="4022659652" sldId="2147483922"/>
              <pc:sldLayoutMk cId="3714280138" sldId="2147483965"/>
              <ac:picMk id="5" creationId="{31E8077B-09B0-5885-F945-B48EFA241C01}"/>
            </ac:picMkLst>
          </pc:picChg>
          <pc:picChg chg="add del mod">
            <ac:chgData name="Giuseppe Filiti" userId="451508b9-cb26-419d-ac5c-1eabe84af4df" providerId="ADAL" clId="{604B85B9-62E8-4F9E-9EE4-C8C45645E06C}" dt="2023-04-05T12:02:59.923" v="34" actId="478"/>
            <ac:picMkLst>
              <pc:docMk/>
              <pc:sldMasterMk cId="4022659652" sldId="2147483922"/>
              <pc:sldLayoutMk cId="3714280138" sldId="2147483965"/>
              <ac:picMk id="10" creationId="{A2F55032-C43E-9A6D-694C-ED49C003E89A}"/>
            </ac:picMkLst>
          </pc:picChg>
        </pc:sldLayoutChg>
        <pc:sldLayoutChg chg="addSp delSp modSp add mod ord modTransition">
          <pc:chgData name="Giuseppe Filiti" userId="451508b9-cb26-419d-ac5c-1eabe84af4df" providerId="ADAL" clId="{604B85B9-62E8-4F9E-9EE4-C8C45645E06C}" dt="2023-04-05T12:01:07.545" v="22" actId="478"/>
          <pc:sldLayoutMkLst>
            <pc:docMk/>
            <pc:sldMasterMk cId="4022659652" sldId="2147483922"/>
            <pc:sldLayoutMk cId="2912102095" sldId="2147483967"/>
          </pc:sldLayoutMkLst>
          <pc:spChg chg="add del mod">
            <ac:chgData name="Giuseppe Filiti" userId="451508b9-cb26-419d-ac5c-1eabe84af4df" providerId="ADAL" clId="{604B85B9-62E8-4F9E-9EE4-C8C45645E06C}" dt="2023-04-05T12:01:07.545" v="22" actId="478"/>
            <ac:spMkLst>
              <pc:docMk/>
              <pc:sldMasterMk cId="4022659652" sldId="2147483922"/>
              <pc:sldLayoutMk cId="2912102095" sldId="2147483967"/>
              <ac:spMk id="6" creationId="{BE02E83A-B268-132D-BBF1-4D04555A40ED}"/>
            </ac:spMkLst>
          </pc:spChg>
          <pc:spChg chg="add del mod">
            <ac:chgData name="Giuseppe Filiti" userId="451508b9-cb26-419d-ac5c-1eabe84af4df" providerId="ADAL" clId="{604B85B9-62E8-4F9E-9EE4-C8C45645E06C}" dt="2023-04-05T12:01:07.054" v="21" actId="478"/>
            <ac:spMkLst>
              <pc:docMk/>
              <pc:sldMasterMk cId="4022659652" sldId="2147483922"/>
              <pc:sldLayoutMk cId="2912102095" sldId="2147483967"/>
              <ac:spMk id="7" creationId="{9AFF7BDF-64C2-9E70-3ACC-E842B006923D}"/>
            </ac:spMkLst>
          </pc:spChg>
        </pc:sldLayoutChg>
      </pc:sldMasterChg>
      <pc:sldMasterChg chg="new del mod addSldLayout delSldLayout">
        <pc:chgData name="Giuseppe Filiti" userId="451508b9-cb26-419d-ac5c-1eabe84af4df" providerId="ADAL" clId="{604B85B9-62E8-4F9E-9EE4-C8C45645E06C}" dt="2023-04-05T12:01:14.788" v="24" actId="6938"/>
        <pc:sldMasterMkLst>
          <pc:docMk/>
          <pc:sldMasterMk cId="1504118200" sldId="2147483968"/>
        </pc:sldMasterMkLst>
        <pc:sldLayoutChg chg="new del replId">
          <pc:chgData name="Giuseppe Filiti" userId="451508b9-cb26-419d-ac5c-1eabe84af4df" providerId="ADAL" clId="{604B85B9-62E8-4F9E-9EE4-C8C45645E06C}" dt="2023-04-05T12:01:14.788" v="24" actId="6938"/>
          <pc:sldLayoutMkLst>
            <pc:docMk/>
            <pc:sldMasterMk cId="1504118200" sldId="2147483968"/>
            <pc:sldLayoutMk cId="4262850626" sldId="2147483969"/>
          </pc:sldLayoutMkLst>
        </pc:sldLayoutChg>
        <pc:sldLayoutChg chg="new del replId">
          <pc:chgData name="Giuseppe Filiti" userId="451508b9-cb26-419d-ac5c-1eabe84af4df" providerId="ADAL" clId="{604B85B9-62E8-4F9E-9EE4-C8C45645E06C}" dt="2023-04-05T12:01:14.788" v="24" actId="6938"/>
          <pc:sldLayoutMkLst>
            <pc:docMk/>
            <pc:sldMasterMk cId="1504118200" sldId="2147483968"/>
            <pc:sldLayoutMk cId="2777269316" sldId="2147483970"/>
          </pc:sldLayoutMkLst>
        </pc:sldLayoutChg>
        <pc:sldLayoutChg chg="new del replId">
          <pc:chgData name="Giuseppe Filiti" userId="451508b9-cb26-419d-ac5c-1eabe84af4df" providerId="ADAL" clId="{604B85B9-62E8-4F9E-9EE4-C8C45645E06C}" dt="2023-04-05T12:01:14.788" v="24" actId="6938"/>
          <pc:sldLayoutMkLst>
            <pc:docMk/>
            <pc:sldMasterMk cId="1504118200" sldId="2147483968"/>
            <pc:sldLayoutMk cId="3518193031" sldId="2147483971"/>
          </pc:sldLayoutMkLst>
        </pc:sldLayoutChg>
        <pc:sldLayoutChg chg="new del replId">
          <pc:chgData name="Giuseppe Filiti" userId="451508b9-cb26-419d-ac5c-1eabe84af4df" providerId="ADAL" clId="{604B85B9-62E8-4F9E-9EE4-C8C45645E06C}" dt="2023-04-05T12:01:14.788" v="24" actId="6938"/>
          <pc:sldLayoutMkLst>
            <pc:docMk/>
            <pc:sldMasterMk cId="1504118200" sldId="2147483968"/>
            <pc:sldLayoutMk cId="321328521" sldId="2147483972"/>
          </pc:sldLayoutMkLst>
        </pc:sldLayoutChg>
        <pc:sldLayoutChg chg="new del replId">
          <pc:chgData name="Giuseppe Filiti" userId="451508b9-cb26-419d-ac5c-1eabe84af4df" providerId="ADAL" clId="{604B85B9-62E8-4F9E-9EE4-C8C45645E06C}" dt="2023-04-05T12:01:14.788" v="24" actId="6938"/>
          <pc:sldLayoutMkLst>
            <pc:docMk/>
            <pc:sldMasterMk cId="1504118200" sldId="2147483968"/>
            <pc:sldLayoutMk cId="1960164543" sldId="2147483973"/>
          </pc:sldLayoutMkLst>
        </pc:sldLayoutChg>
        <pc:sldLayoutChg chg="new del replId">
          <pc:chgData name="Giuseppe Filiti" userId="451508b9-cb26-419d-ac5c-1eabe84af4df" providerId="ADAL" clId="{604B85B9-62E8-4F9E-9EE4-C8C45645E06C}" dt="2023-04-05T12:01:14.788" v="24" actId="6938"/>
          <pc:sldLayoutMkLst>
            <pc:docMk/>
            <pc:sldMasterMk cId="1504118200" sldId="2147483968"/>
            <pc:sldLayoutMk cId="2578877367" sldId="2147483974"/>
          </pc:sldLayoutMkLst>
        </pc:sldLayoutChg>
        <pc:sldLayoutChg chg="new del replId">
          <pc:chgData name="Giuseppe Filiti" userId="451508b9-cb26-419d-ac5c-1eabe84af4df" providerId="ADAL" clId="{604B85B9-62E8-4F9E-9EE4-C8C45645E06C}" dt="2023-04-05T12:01:14.788" v="24" actId="6938"/>
          <pc:sldLayoutMkLst>
            <pc:docMk/>
            <pc:sldMasterMk cId="1504118200" sldId="2147483968"/>
            <pc:sldLayoutMk cId="998225194" sldId="2147483975"/>
          </pc:sldLayoutMkLst>
        </pc:sldLayoutChg>
        <pc:sldLayoutChg chg="new del replId">
          <pc:chgData name="Giuseppe Filiti" userId="451508b9-cb26-419d-ac5c-1eabe84af4df" providerId="ADAL" clId="{604B85B9-62E8-4F9E-9EE4-C8C45645E06C}" dt="2023-04-05T12:01:14.788" v="24" actId="6938"/>
          <pc:sldLayoutMkLst>
            <pc:docMk/>
            <pc:sldMasterMk cId="1504118200" sldId="2147483968"/>
            <pc:sldLayoutMk cId="3591196281" sldId="2147483976"/>
          </pc:sldLayoutMkLst>
        </pc:sldLayoutChg>
        <pc:sldLayoutChg chg="new del replId">
          <pc:chgData name="Giuseppe Filiti" userId="451508b9-cb26-419d-ac5c-1eabe84af4df" providerId="ADAL" clId="{604B85B9-62E8-4F9E-9EE4-C8C45645E06C}" dt="2023-04-05T12:01:14.788" v="24" actId="6938"/>
          <pc:sldLayoutMkLst>
            <pc:docMk/>
            <pc:sldMasterMk cId="1504118200" sldId="2147483968"/>
            <pc:sldLayoutMk cId="3941311938" sldId="2147483977"/>
          </pc:sldLayoutMkLst>
        </pc:sldLayoutChg>
        <pc:sldLayoutChg chg="new del replId">
          <pc:chgData name="Giuseppe Filiti" userId="451508b9-cb26-419d-ac5c-1eabe84af4df" providerId="ADAL" clId="{604B85B9-62E8-4F9E-9EE4-C8C45645E06C}" dt="2023-04-05T12:01:14.788" v="24" actId="6938"/>
          <pc:sldLayoutMkLst>
            <pc:docMk/>
            <pc:sldMasterMk cId="1504118200" sldId="2147483968"/>
            <pc:sldLayoutMk cId="827247361" sldId="2147483978"/>
          </pc:sldLayoutMkLst>
        </pc:sldLayoutChg>
        <pc:sldLayoutChg chg="new del replId">
          <pc:chgData name="Giuseppe Filiti" userId="451508b9-cb26-419d-ac5c-1eabe84af4df" providerId="ADAL" clId="{604B85B9-62E8-4F9E-9EE4-C8C45645E06C}" dt="2023-04-05T12:01:14.788" v="24" actId="6938"/>
          <pc:sldLayoutMkLst>
            <pc:docMk/>
            <pc:sldMasterMk cId="1504118200" sldId="2147483968"/>
            <pc:sldLayoutMk cId="4235390627" sldId="2147483979"/>
          </pc:sldLayoutMkLst>
        </pc:sldLayoutChg>
      </pc:sldMasterChg>
    </pc:docChg>
  </pc:docChgLst>
  <pc:docChgLst>
    <pc:chgData name="Giuseppe Filiti" userId="451508b9-cb26-419d-ac5c-1eabe84af4df" providerId="ADAL" clId="{2FA12026-9138-4207-A447-A62359431B1A}"/>
    <pc:docChg chg="custSel modMainMaster">
      <pc:chgData name="Giuseppe Filiti" userId="451508b9-cb26-419d-ac5c-1eabe84af4df" providerId="ADAL" clId="{2FA12026-9138-4207-A447-A62359431B1A}" dt="2023-10-03T08:27:58.554" v="5" actId="1035"/>
      <pc:docMkLst>
        <pc:docMk/>
      </pc:docMkLst>
      <pc:sldMasterChg chg="modSldLayout">
        <pc:chgData name="Giuseppe Filiti" userId="451508b9-cb26-419d-ac5c-1eabe84af4df" providerId="ADAL" clId="{2FA12026-9138-4207-A447-A62359431B1A}" dt="2023-10-03T08:27:58.554" v="5" actId="1035"/>
        <pc:sldMasterMkLst>
          <pc:docMk/>
          <pc:sldMasterMk cId="4022659652" sldId="2147483922"/>
        </pc:sldMasterMkLst>
        <pc:sldLayoutChg chg="addSp delSp modSp mod">
          <pc:chgData name="Giuseppe Filiti" userId="451508b9-cb26-419d-ac5c-1eabe84af4df" providerId="ADAL" clId="{2FA12026-9138-4207-A447-A62359431B1A}" dt="2023-10-03T08:27:58.554" v="5" actId="1035"/>
          <pc:sldLayoutMkLst>
            <pc:docMk/>
            <pc:sldMasterMk cId="4022659652" sldId="2147483922"/>
            <pc:sldLayoutMk cId="3405124991" sldId="2147483962"/>
          </pc:sldLayoutMkLst>
          <pc:spChg chg="mod">
            <ac:chgData name="Giuseppe Filiti" userId="451508b9-cb26-419d-ac5c-1eabe84af4df" providerId="ADAL" clId="{2FA12026-9138-4207-A447-A62359431B1A}" dt="2023-10-03T08:27:36.808" v="0"/>
            <ac:spMkLst>
              <pc:docMk/>
              <pc:sldMasterMk cId="4022659652" sldId="2147483922"/>
              <pc:sldLayoutMk cId="3405124991" sldId="2147483962"/>
              <ac:spMk id="8" creationId="{3B92D7C5-49B2-48DA-159D-8421291CC944}"/>
            </ac:spMkLst>
          </pc:spChg>
          <pc:spChg chg="del">
            <ac:chgData name="Giuseppe Filiti" userId="451508b9-cb26-419d-ac5c-1eabe84af4df" providerId="ADAL" clId="{2FA12026-9138-4207-A447-A62359431B1A}" dt="2023-10-03T08:27:41.546" v="2" actId="478"/>
            <ac:spMkLst>
              <pc:docMk/>
              <pc:sldMasterMk cId="4022659652" sldId="2147483922"/>
              <pc:sldLayoutMk cId="3405124991" sldId="2147483962"/>
              <ac:spMk id="14" creationId="{CD91893F-5A84-2533-DD31-0E02002B4955}"/>
            </ac:spMkLst>
          </pc:spChg>
          <pc:grpChg chg="add mod">
            <ac:chgData name="Giuseppe Filiti" userId="451508b9-cb26-419d-ac5c-1eabe84af4df" providerId="ADAL" clId="{2FA12026-9138-4207-A447-A62359431B1A}" dt="2023-10-03T08:27:58.554" v="5" actId="1035"/>
            <ac:grpSpMkLst>
              <pc:docMk/>
              <pc:sldMasterMk cId="4022659652" sldId="2147483922"/>
              <pc:sldLayoutMk cId="3405124991" sldId="2147483962"/>
              <ac:grpSpMk id="7" creationId="{0F0FC884-3C39-6D68-F4E8-0214E720E246}"/>
            </ac:grpSpMkLst>
          </pc:grpChg>
          <pc:picChg chg="mod">
            <ac:chgData name="Giuseppe Filiti" userId="451508b9-cb26-419d-ac5c-1eabe84af4df" providerId="ADAL" clId="{2FA12026-9138-4207-A447-A62359431B1A}" dt="2023-10-03T08:27:36.808" v="0"/>
            <ac:picMkLst>
              <pc:docMk/>
              <pc:sldMasterMk cId="4022659652" sldId="2147483922"/>
              <pc:sldLayoutMk cId="3405124991" sldId="2147483962"/>
              <ac:picMk id="9" creationId="{70813442-BE90-3C17-9A05-2CF415D4C8DC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EB38B-E0F5-493B-AF0A-C9010EDCA072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3E76B-163E-44BA-9B97-5660BA7CF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3117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10FA5-98E6-FB4E-97B6-D4EB979E8963}" type="datetimeFigureOut">
              <a:rPr lang="en-US" smtClean="0"/>
              <a:t>10/3/2023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2E1E8-19DD-9846-964E-7494B0E7F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hadea.ec.europa.eu/index_en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logo and fu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D171A87-F0CD-AEF5-6F63-1AE776F8B22C}"/>
              </a:ext>
            </a:extLst>
          </p:cNvPr>
          <p:cNvSpPr txBox="1"/>
          <p:nvPr userDrawn="1"/>
        </p:nvSpPr>
        <p:spPr>
          <a:xfrm>
            <a:off x="4876800" y="112485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B259F2-503D-EBF3-B773-A2AA3FF843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6390385" y="2497600"/>
            <a:ext cx="4183272" cy="4183272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5C071D5F-AB2B-3E44-BE58-131D1672C2C6}"/>
              </a:ext>
            </a:extLst>
          </p:cNvPr>
          <p:cNvSpPr/>
          <p:nvPr userDrawn="1"/>
        </p:nvSpPr>
        <p:spPr>
          <a:xfrm>
            <a:off x="280737" y="-32179"/>
            <a:ext cx="2416432" cy="5226519"/>
          </a:xfrm>
          <a:custGeom>
            <a:avLst/>
            <a:gdLst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3531454"/>
              <a:gd name="connsiteY0" fmla="*/ 32084 h 6890084"/>
              <a:gd name="connsiteX1" fmla="*/ 3531454 w 3531454"/>
              <a:gd name="connsiteY1" fmla="*/ 0 h 6890084"/>
              <a:gd name="connsiteX2" fmla="*/ 2729552 w 3531454"/>
              <a:gd name="connsiteY2" fmla="*/ 6890084 h 6890084"/>
              <a:gd name="connsiteX3" fmla="*/ 0 w 3531454"/>
              <a:gd name="connsiteY3" fmla="*/ 6890084 h 6890084"/>
              <a:gd name="connsiteX4" fmla="*/ 0 w 3531454"/>
              <a:gd name="connsiteY4" fmla="*/ 32084 h 6890084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272955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272955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272955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272955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272955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74042"/>
              <a:gd name="connsiteX1" fmla="*/ 3207609 w 3207609"/>
              <a:gd name="connsiteY1" fmla="*/ 16042 h 6874042"/>
              <a:gd name="connsiteX2" fmla="*/ 2987985 w 3207609"/>
              <a:gd name="connsiteY2" fmla="*/ 6874042 h 6874042"/>
              <a:gd name="connsiteX3" fmla="*/ 0 w 3207609"/>
              <a:gd name="connsiteY3" fmla="*/ 6858000 h 6874042"/>
              <a:gd name="connsiteX4" fmla="*/ 0 w 3207609"/>
              <a:gd name="connsiteY4" fmla="*/ 0 h 6874042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304879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304879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304879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304879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304879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304879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304879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344427"/>
              <a:gd name="connsiteY0" fmla="*/ 0 h 6858000"/>
              <a:gd name="connsiteX1" fmla="*/ 3344427 w 3344427"/>
              <a:gd name="connsiteY1" fmla="*/ 16042 h 6858000"/>
              <a:gd name="connsiteX2" fmla="*/ 3048792 w 3344427"/>
              <a:gd name="connsiteY2" fmla="*/ 6858000 h 6858000"/>
              <a:gd name="connsiteX3" fmla="*/ 0 w 3344427"/>
              <a:gd name="connsiteY3" fmla="*/ 6858000 h 6858000"/>
              <a:gd name="connsiteX4" fmla="*/ 0 w 3344427"/>
              <a:gd name="connsiteY4" fmla="*/ 0 h 6858000"/>
              <a:gd name="connsiteX0" fmla="*/ 0 w 3344427"/>
              <a:gd name="connsiteY0" fmla="*/ 0 h 6858000"/>
              <a:gd name="connsiteX1" fmla="*/ 3344427 w 3344427"/>
              <a:gd name="connsiteY1" fmla="*/ 16042 h 6858000"/>
              <a:gd name="connsiteX2" fmla="*/ 3048792 w 3344427"/>
              <a:gd name="connsiteY2" fmla="*/ 6858000 h 6858000"/>
              <a:gd name="connsiteX3" fmla="*/ 0 w 3344427"/>
              <a:gd name="connsiteY3" fmla="*/ 6858000 h 6858000"/>
              <a:gd name="connsiteX4" fmla="*/ 0 w 3344427"/>
              <a:gd name="connsiteY4" fmla="*/ 0 h 6858000"/>
              <a:gd name="connsiteX0" fmla="*/ 0 w 3344427"/>
              <a:gd name="connsiteY0" fmla="*/ 0 h 6858000"/>
              <a:gd name="connsiteX1" fmla="*/ 3344427 w 3344427"/>
              <a:gd name="connsiteY1" fmla="*/ 16042 h 6858000"/>
              <a:gd name="connsiteX2" fmla="*/ 3048792 w 3344427"/>
              <a:gd name="connsiteY2" fmla="*/ 6858000 h 6858000"/>
              <a:gd name="connsiteX3" fmla="*/ 0 w 3344427"/>
              <a:gd name="connsiteY3" fmla="*/ 6858000 h 6858000"/>
              <a:gd name="connsiteX4" fmla="*/ 0 w 3344427"/>
              <a:gd name="connsiteY4" fmla="*/ 0 h 6858000"/>
              <a:gd name="connsiteX0" fmla="*/ 0 w 3344427"/>
              <a:gd name="connsiteY0" fmla="*/ 0 h 6858000"/>
              <a:gd name="connsiteX1" fmla="*/ 3344427 w 3344427"/>
              <a:gd name="connsiteY1" fmla="*/ 16042 h 6858000"/>
              <a:gd name="connsiteX2" fmla="*/ 3048792 w 3344427"/>
              <a:gd name="connsiteY2" fmla="*/ 6858000 h 6858000"/>
              <a:gd name="connsiteX3" fmla="*/ 0 w 3344427"/>
              <a:gd name="connsiteY3" fmla="*/ 6858000 h 6858000"/>
              <a:gd name="connsiteX4" fmla="*/ 0 w 3344427"/>
              <a:gd name="connsiteY4" fmla="*/ 0 h 6858000"/>
              <a:gd name="connsiteX0" fmla="*/ 0 w 3344427"/>
              <a:gd name="connsiteY0" fmla="*/ 0 h 6890084"/>
              <a:gd name="connsiteX1" fmla="*/ 3344427 w 3344427"/>
              <a:gd name="connsiteY1" fmla="*/ 16042 h 6890084"/>
              <a:gd name="connsiteX2" fmla="*/ 2851614 w 3344427"/>
              <a:gd name="connsiteY2" fmla="*/ 6890084 h 6890084"/>
              <a:gd name="connsiteX3" fmla="*/ 0 w 3344427"/>
              <a:gd name="connsiteY3" fmla="*/ 6858000 h 6890084"/>
              <a:gd name="connsiteX4" fmla="*/ 0 w 3344427"/>
              <a:gd name="connsiteY4" fmla="*/ 0 h 6890084"/>
              <a:gd name="connsiteX0" fmla="*/ 0 w 3344427"/>
              <a:gd name="connsiteY0" fmla="*/ 0 h 6890084"/>
              <a:gd name="connsiteX1" fmla="*/ 3344427 w 3344427"/>
              <a:gd name="connsiteY1" fmla="*/ 16042 h 6890084"/>
              <a:gd name="connsiteX2" fmla="*/ 2851614 w 3344427"/>
              <a:gd name="connsiteY2" fmla="*/ 6890084 h 6890084"/>
              <a:gd name="connsiteX3" fmla="*/ 0 w 3344427"/>
              <a:gd name="connsiteY3" fmla="*/ 6858000 h 6890084"/>
              <a:gd name="connsiteX4" fmla="*/ 0 w 3344427"/>
              <a:gd name="connsiteY4" fmla="*/ 0 h 6890084"/>
              <a:gd name="connsiteX0" fmla="*/ 0 w 3435432"/>
              <a:gd name="connsiteY0" fmla="*/ 16042 h 6906126"/>
              <a:gd name="connsiteX1" fmla="*/ 3435432 w 3435432"/>
              <a:gd name="connsiteY1" fmla="*/ 0 h 6906126"/>
              <a:gd name="connsiteX2" fmla="*/ 2851614 w 3435432"/>
              <a:gd name="connsiteY2" fmla="*/ 6906126 h 6906126"/>
              <a:gd name="connsiteX3" fmla="*/ 0 w 3435432"/>
              <a:gd name="connsiteY3" fmla="*/ 6874042 h 6906126"/>
              <a:gd name="connsiteX4" fmla="*/ 0 w 3435432"/>
              <a:gd name="connsiteY4" fmla="*/ 16042 h 6906126"/>
              <a:gd name="connsiteX0" fmla="*/ 0 w 3402636"/>
              <a:gd name="connsiteY0" fmla="*/ 0 h 6890084"/>
              <a:gd name="connsiteX1" fmla="*/ 3402636 w 3402636"/>
              <a:gd name="connsiteY1" fmla="*/ 0 h 6890084"/>
              <a:gd name="connsiteX2" fmla="*/ 2851614 w 3402636"/>
              <a:gd name="connsiteY2" fmla="*/ 6890084 h 6890084"/>
              <a:gd name="connsiteX3" fmla="*/ 0 w 3402636"/>
              <a:gd name="connsiteY3" fmla="*/ 6858000 h 6890084"/>
              <a:gd name="connsiteX4" fmla="*/ 0 w 3402636"/>
              <a:gd name="connsiteY4" fmla="*/ 0 h 6890084"/>
              <a:gd name="connsiteX0" fmla="*/ 0 w 3402636"/>
              <a:gd name="connsiteY0" fmla="*/ 0 h 6890084"/>
              <a:gd name="connsiteX1" fmla="*/ 3402636 w 3402636"/>
              <a:gd name="connsiteY1" fmla="*/ 0 h 6890084"/>
              <a:gd name="connsiteX2" fmla="*/ 2851614 w 3402636"/>
              <a:gd name="connsiteY2" fmla="*/ 6890084 h 6890084"/>
              <a:gd name="connsiteX3" fmla="*/ 0 w 3402636"/>
              <a:gd name="connsiteY3" fmla="*/ 6858000 h 6890084"/>
              <a:gd name="connsiteX4" fmla="*/ 0 w 3402636"/>
              <a:gd name="connsiteY4" fmla="*/ 0 h 6890084"/>
              <a:gd name="connsiteX0" fmla="*/ 0 w 3402636"/>
              <a:gd name="connsiteY0" fmla="*/ 0 h 6890084"/>
              <a:gd name="connsiteX1" fmla="*/ 3402636 w 3402636"/>
              <a:gd name="connsiteY1" fmla="*/ 0 h 6890084"/>
              <a:gd name="connsiteX2" fmla="*/ 2851614 w 3402636"/>
              <a:gd name="connsiteY2" fmla="*/ 6890084 h 6890084"/>
              <a:gd name="connsiteX3" fmla="*/ 0 w 3402636"/>
              <a:gd name="connsiteY3" fmla="*/ 6858000 h 6890084"/>
              <a:gd name="connsiteX4" fmla="*/ 0 w 3402636"/>
              <a:gd name="connsiteY4" fmla="*/ 0 h 6890084"/>
              <a:gd name="connsiteX0" fmla="*/ 0 w 3402636"/>
              <a:gd name="connsiteY0" fmla="*/ 0 h 6890084"/>
              <a:gd name="connsiteX1" fmla="*/ 3402636 w 3402636"/>
              <a:gd name="connsiteY1" fmla="*/ 0 h 6890084"/>
              <a:gd name="connsiteX2" fmla="*/ 2851614 w 3402636"/>
              <a:gd name="connsiteY2" fmla="*/ 6890084 h 6890084"/>
              <a:gd name="connsiteX3" fmla="*/ 0 w 3402636"/>
              <a:gd name="connsiteY3" fmla="*/ 6858000 h 6890084"/>
              <a:gd name="connsiteX4" fmla="*/ 0 w 3402636"/>
              <a:gd name="connsiteY4" fmla="*/ 0 h 6890084"/>
              <a:gd name="connsiteX0" fmla="*/ 0 w 3271450"/>
              <a:gd name="connsiteY0" fmla="*/ 0 h 6890084"/>
              <a:gd name="connsiteX1" fmla="*/ 3271450 w 3271450"/>
              <a:gd name="connsiteY1" fmla="*/ 0 h 6890084"/>
              <a:gd name="connsiteX2" fmla="*/ 2851614 w 3271450"/>
              <a:gd name="connsiteY2" fmla="*/ 6890084 h 6890084"/>
              <a:gd name="connsiteX3" fmla="*/ 0 w 3271450"/>
              <a:gd name="connsiteY3" fmla="*/ 6858000 h 6890084"/>
              <a:gd name="connsiteX4" fmla="*/ 0 w 3271450"/>
              <a:gd name="connsiteY4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1450" h="6890084">
                <a:moveTo>
                  <a:pt x="0" y="0"/>
                </a:moveTo>
                <a:lnTo>
                  <a:pt x="3271450" y="0"/>
                </a:lnTo>
                <a:cubicBezTo>
                  <a:pt x="536375" y="2679639"/>
                  <a:pt x="1947264" y="5686805"/>
                  <a:pt x="2851614" y="6890084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1500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961B37E-416B-6959-D71C-305CCB1C57E6}"/>
              </a:ext>
            </a:extLst>
          </p:cNvPr>
          <p:cNvSpPr/>
          <p:nvPr userDrawn="1"/>
        </p:nvSpPr>
        <p:spPr>
          <a:xfrm>
            <a:off x="-1" y="-41510"/>
            <a:ext cx="2313477" cy="5226519"/>
          </a:xfrm>
          <a:custGeom>
            <a:avLst/>
            <a:gdLst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2729552"/>
              <a:gd name="connsiteY0" fmla="*/ 0 h 6858000"/>
              <a:gd name="connsiteX1" fmla="*/ 2729552 w 2729552"/>
              <a:gd name="connsiteY1" fmla="*/ 0 h 6858000"/>
              <a:gd name="connsiteX2" fmla="*/ 2729552 w 2729552"/>
              <a:gd name="connsiteY2" fmla="*/ 6858000 h 6858000"/>
              <a:gd name="connsiteX3" fmla="*/ 0 w 2729552"/>
              <a:gd name="connsiteY3" fmla="*/ 6858000 h 6858000"/>
              <a:gd name="connsiteX4" fmla="*/ 0 w 2729552"/>
              <a:gd name="connsiteY4" fmla="*/ 0 h 6858000"/>
              <a:gd name="connsiteX0" fmla="*/ 0 w 3531454"/>
              <a:gd name="connsiteY0" fmla="*/ 32084 h 6890084"/>
              <a:gd name="connsiteX1" fmla="*/ 3531454 w 3531454"/>
              <a:gd name="connsiteY1" fmla="*/ 0 h 6890084"/>
              <a:gd name="connsiteX2" fmla="*/ 2729552 w 3531454"/>
              <a:gd name="connsiteY2" fmla="*/ 6890084 h 6890084"/>
              <a:gd name="connsiteX3" fmla="*/ 0 w 3531454"/>
              <a:gd name="connsiteY3" fmla="*/ 6890084 h 6890084"/>
              <a:gd name="connsiteX4" fmla="*/ 0 w 3531454"/>
              <a:gd name="connsiteY4" fmla="*/ 32084 h 6890084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272955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207609"/>
              <a:gd name="connsiteY0" fmla="*/ 0 h 6858000"/>
              <a:gd name="connsiteX1" fmla="*/ 3207609 w 3207609"/>
              <a:gd name="connsiteY1" fmla="*/ 16042 h 6858000"/>
              <a:gd name="connsiteX2" fmla="*/ 2729552 w 3207609"/>
              <a:gd name="connsiteY2" fmla="*/ 6858000 h 6858000"/>
              <a:gd name="connsiteX3" fmla="*/ 0 w 3207609"/>
              <a:gd name="connsiteY3" fmla="*/ 6858000 h 6858000"/>
              <a:gd name="connsiteX4" fmla="*/ 0 w 3207609"/>
              <a:gd name="connsiteY4" fmla="*/ 0 h 6858000"/>
              <a:gd name="connsiteX0" fmla="*/ 0 w 3329225"/>
              <a:gd name="connsiteY0" fmla="*/ 0 h 6858000"/>
              <a:gd name="connsiteX1" fmla="*/ 3329225 w 3329225"/>
              <a:gd name="connsiteY1" fmla="*/ 0 h 6858000"/>
              <a:gd name="connsiteX2" fmla="*/ 2729552 w 3329225"/>
              <a:gd name="connsiteY2" fmla="*/ 6858000 h 6858000"/>
              <a:gd name="connsiteX3" fmla="*/ 0 w 3329225"/>
              <a:gd name="connsiteY3" fmla="*/ 6858000 h 6858000"/>
              <a:gd name="connsiteX4" fmla="*/ 0 w 3329225"/>
              <a:gd name="connsiteY4" fmla="*/ 0 h 6858000"/>
              <a:gd name="connsiteX0" fmla="*/ 0 w 3329225"/>
              <a:gd name="connsiteY0" fmla="*/ 0 h 6858000"/>
              <a:gd name="connsiteX1" fmla="*/ 3329225 w 3329225"/>
              <a:gd name="connsiteY1" fmla="*/ 0 h 6858000"/>
              <a:gd name="connsiteX2" fmla="*/ 2729552 w 3329225"/>
              <a:gd name="connsiteY2" fmla="*/ 6858000 h 6858000"/>
              <a:gd name="connsiteX3" fmla="*/ 0 w 3329225"/>
              <a:gd name="connsiteY3" fmla="*/ 6858000 h 6858000"/>
              <a:gd name="connsiteX4" fmla="*/ 0 w 3329225"/>
              <a:gd name="connsiteY4" fmla="*/ 0 h 6858000"/>
              <a:gd name="connsiteX0" fmla="*/ 0 w 3329225"/>
              <a:gd name="connsiteY0" fmla="*/ 0 h 6858000"/>
              <a:gd name="connsiteX1" fmla="*/ 3329225 w 3329225"/>
              <a:gd name="connsiteY1" fmla="*/ 0 h 6858000"/>
              <a:gd name="connsiteX2" fmla="*/ 2729552 w 3329225"/>
              <a:gd name="connsiteY2" fmla="*/ 6858000 h 6858000"/>
              <a:gd name="connsiteX3" fmla="*/ 0 w 3329225"/>
              <a:gd name="connsiteY3" fmla="*/ 6858000 h 6858000"/>
              <a:gd name="connsiteX4" fmla="*/ 0 w 332922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9225" h="6858000">
                <a:moveTo>
                  <a:pt x="0" y="0"/>
                </a:moveTo>
                <a:lnTo>
                  <a:pt x="3329225" y="0"/>
                </a:lnTo>
                <a:cubicBezTo>
                  <a:pt x="752292" y="3818620"/>
                  <a:pt x="2190736" y="5622638"/>
                  <a:pt x="2729552" y="6858000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2B8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C87155-8BBC-318A-7FBB-1137783A6B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781135" y="4409015"/>
            <a:ext cx="2188030" cy="487213"/>
          </a:xfrm>
          <a:prstGeom prst="rect">
            <a:avLst/>
          </a:prstGeom>
        </p:spPr>
      </p:pic>
      <p:sp>
        <p:nvSpPr>
          <p:cNvPr id="35" name="Title 34">
            <a:extLst>
              <a:ext uri="{FF2B5EF4-FFF2-40B4-BE49-F238E27FC236}">
                <a16:creationId xmlns:a16="http://schemas.microsoft.com/office/drawing/2014/main" id="{5FED9BEC-AC01-4C0B-7C9D-90A80F7E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4550" y="1164730"/>
            <a:ext cx="6507471" cy="99417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E3B2C710-0270-F78B-27AB-CB1FAC8DB4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74550" y="2411801"/>
            <a:ext cx="3742500" cy="435483"/>
          </a:xfrm>
        </p:spPr>
        <p:txBody>
          <a:bodyPr/>
          <a:lstStyle>
            <a:lvl1pPr>
              <a:defRPr sz="1400">
                <a:solidFill>
                  <a:schemeClr val="accent2"/>
                </a:solidFill>
              </a:defRPr>
            </a:lvl1pPr>
            <a:lvl2pPr>
              <a:defRPr sz="1100"/>
            </a:lvl2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2B55AF60-E137-739A-6F0C-E49021F9C9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75004" y="2987837"/>
            <a:ext cx="3742045" cy="809625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Add text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8973C1-24B1-6DE5-B38E-4766C0BDCB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15815" y="323646"/>
            <a:ext cx="840922" cy="720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326685-D152-7122-8926-D1D3ABE7188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30571" y="408539"/>
            <a:ext cx="1781904" cy="55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280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icons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622F3D4C-58A3-9B3C-D860-D8B69E10416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93185" y="1414463"/>
            <a:ext cx="1117600" cy="260350"/>
          </a:xfrm>
        </p:spPr>
        <p:txBody>
          <a:bodyPr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5" name="Text Placeholder 19">
            <a:extLst>
              <a:ext uri="{FF2B5EF4-FFF2-40B4-BE49-F238E27FC236}">
                <a16:creationId xmlns:a16="http://schemas.microsoft.com/office/drawing/2014/main" id="{B2C06F1C-8E8A-0A14-E24A-516309DF6DB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93185" y="1748291"/>
            <a:ext cx="1117600" cy="594273"/>
          </a:xfrm>
        </p:spPr>
        <p:txBody>
          <a:bodyPr>
            <a:noAutofit/>
          </a:bodyPr>
          <a:lstStyle>
            <a:lvl1pPr algn="ctr">
              <a:defRPr sz="105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4" name="Text Placeholder 19">
            <a:extLst>
              <a:ext uri="{FF2B5EF4-FFF2-40B4-BE49-F238E27FC236}">
                <a16:creationId xmlns:a16="http://schemas.microsoft.com/office/drawing/2014/main" id="{E5361D20-A5F7-F3B1-1703-8EDE09F34C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41888" y="1414463"/>
            <a:ext cx="1117600" cy="260350"/>
          </a:xfrm>
        </p:spPr>
        <p:txBody>
          <a:bodyPr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5" name="Text Placeholder 19">
            <a:extLst>
              <a:ext uri="{FF2B5EF4-FFF2-40B4-BE49-F238E27FC236}">
                <a16:creationId xmlns:a16="http://schemas.microsoft.com/office/drawing/2014/main" id="{24EDD7BF-2C13-9DB3-35E5-E4400A8B70E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941888" y="1748291"/>
            <a:ext cx="1117600" cy="594273"/>
          </a:xfrm>
        </p:spPr>
        <p:txBody>
          <a:bodyPr>
            <a:noAutofit/>
          </a:bodyPr>
          <a:lstStyle>
            <a:lvl1pPr algn="ctr">
              <a:defRPr sz="105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9" name="Picture Placeholder 36">
            <a:extLst>
              <a:ext uri="{FF2B5EF4-FFF2-40B4-BE49-F238E27FC236}">
                <a16:creationId xmlns:a16="http://schemas.microsoft.com/office/drawing/2014/main" id="{F0B18F30-0B0B-8492-FA75-CD548F87B00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040767" y="928688"/>
            <a:ext cx="873804" cy="355600"/>
          </a:xfrm>
        </p:spPr>
        <p:txBody>
          <a:bodyPr>
            <a:noAutofit/>
          </a:bodyPr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0" name="Picture Placeholder 36">
            <a:extLst>
              <a:ext uri="{FF2B5EF4-FFF2-40B4-BE49-F238E27FC236}">
                <a16:creationId xmlns:a16="http://schemas.microsoft.com/office/drawing/2014/main" id="{37F82F45-8279-4D15-E93A-34ED051B3C27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6992938" y="928688"/>
            <a:ext cx="873804" cy="355600"/>
          </a:xfrm>
        </p:spPr>
        <p:txBody>
          <a:bodyPr>
            <a:noAutofit/>
          </a:bodyPr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5" name="Text Placeholder 19">
            <a:extLst>
              <a:ext uri="{FF2B5EF4-FFF2-40B4-BE49-F238E27FC236}">
                <a16:creationId xmlns:a16="http://schemas.microsoft.com/office/drawing/2014/main" id="{312003B8-75CE-D2B3-9997-30BE193E135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893185" y="3257777"/>
            <a:ext cx="1117600" cy="260350"/>
          </a:xfrm>
        </p:spPr>
        <p:txBody>
          <a:bodyPr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6" name="Text Placeholder 19">
            <a:extLst>
              <a:ext uri="{FF2B5EF4-FFF2-40B4-BE49-F238E27FC236}">
                <a16:creationId xmlns:a16="http://schemas.microsoft.com/office/drawing/2014/main" id="{457BE0D5-75B8-853B-AC69-A226DDE973A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6893185" y="3591605"/>
            <a:ext cx="1117600" cy="594273"/>
          </a:xfrm>
        </p:spPr>
        <p:txBody>
          <a:bodyPr>
            <a:noAutofit/>
          </a:bodyPr>
          <a:lstStyle>
            <a:lvl1pPr algn="ctr">
              <a:defRPr sz="105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7" name="Text Placeholder 19">
            <a:extLst>
              <a:ext uri="{FF2B5EF4-FFF2-40B4-BE49-F238E27FC236}">
                <a16:creationId xmlns:a16="http://schemas.microsoft.com/office/drawing/2014/main" id="{EA331063-1C73-D9EE-3428-0C6032CCB54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941888" y="3257777"/>
            <a:ext cx="1117600" cy="260350"/>
          </a:xfrm>
        </p:spPr>
        <p:txBody>
          <a:bodyPr>
            <a:noAutofit/>
          </a:bodyPr>
          <a:lstStyle>
            <a:lvl1pPr algn="ctr">
              <a:defRPr sz="12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8" name="Text Placeholder 19">
            <a:extLst>
              <a:ext uri="{FF2B5EF4-FFF2-40B4-BE49-F238E27FC236}">
                <a16:creationId xmlns:a16="http://schemas.microsoft.com/office/drawing/2014/main" id="{183738B0-5F71-6EBC-0CDD-092277764D9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941888" y="3591605"/>
            <a:ext cx="1117600" cy="594273"/>
          </a:xfrm>
        </p:spPr>
        <p:txBody>
          <a:bodyPr>
            <a:noAutofit/>
          </a:bodyPr>
          <a:lstStyle>
            <a:lvl1pPr algn="ctr">
              <a:defRPr sz="105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9" name="Picture Placeholder 36">
            <a:extLst>
              <a:ext uri="{FF2B5EF4-FFF2-40B4-BE49-F238E27FC236}">
                <a16:creationId xmlns:a16="http://schemas.microsoft.com/office/drawing/2014/main" id="{7951D56B-9E5B-5F1F-0D93-50D532FD44D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040767" y="2772002"/>
            <a:ext cx="873804" cy="355600"/>
          </a:xfrm>
        </p:spPr>
        <p:txBody>
          <a:bodyPr>
            <a:noAutofit/>
          </a:bodyPr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0" name="Picture Placeholder 36">
            <a:extLst>
              <a:ext uri="{FF2B5EF4-FFF2-40B4-BE49-F238E27FC236}">
                <a16:creationId xmlns:a16="http://schemas.microsoft.com/office/drawing/2014/main" id="{ED3ADD0C-DBD6-8059-9B5C-F9604E025D12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992938" y="2772002"/>
            <a:ext cx="873804" cy="355600"/>
          </a:xfrm>
        </p:spPr>
        <p:txBody>
          <a:bodyPr>
            <a:noAutofit/>
          </a:bodyPr>
          <a:lstStyle>
            <a:lvl1pPr algn="ctr">
              <a:defRPr sz="1050" b="1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6" name="Text Placeholder 7">
            <a:extLst>
              <a:ext uri="{FF2B5EF4-FFF2-40B4-BE49-F238E27FC236}">
                <a16:creationId xmlns:a16="http://schemas.microsoft.com/office/drawing/2014/main" id="{0D5CDE31-6BB3-6F86-1C70-2620A47994F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8650" y="1726747"/>
            <a:ext cx="3943350" cy="304895"/>
          </a:xfrm>
        </p:spPr>
        <p:txBody>
          <a:bodyPr>
            <a:normAutofit/>
          </a:bodyPr>
          <a:lstStyle>
            <a:lvl1pPr>
              <a:defRPr sz="16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7" name="Title 47">
            <a:extLst>
              <a:ext uri="{FF2B5EF4-FFF2-40B4-BE49-F238E27FC236}">
                <a16:creationId xmlns:a16="http://schemas.microsoft.com/office/drawing/2014/main" id="{349DD760-AC61-E993-99D9-E56E4CBFA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09265"/>
            <a:ext cx="3942873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0" name="Text Placeholder 58">
            <a:extLst>
              <a:ext uri="{FF2B5EF4-FFF2-40B4-BE49-F238E27FC236}">
                <a16:creationId xmlns:a16="http://schemas.microsoft.com/office/drawing/2014/main" id="{0773D064-0AC5-FC48-2D41-229248E6B95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28650" y="2155825"/>
            <a:ext cx="3943350" cy="1676400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Add text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D928C6-8C50-F4B9-68C8-DA2D5EDCA5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6573" y="4350513"/>
            <a:ext cx="2188030" cy="4872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BD2988-B938-236C-318F-B27552409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8948" y="4228841"/>
            <a:ext cx="840922" cy="7207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B437A29-C00D-9738-47D1-A1A5880492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30571" y="408539"/>
            <a:ext cx="1781904" cy="55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583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ED84CFFA-1D5E-988C-D455-1E40D47A49FB}"/>
              </a:ext>
            </a:extLst>
          </p:cNvPr>
          <p:cNvSpPr/>
          <p:nvPr userDrawn="1"/>
        </p:nvSpPr>
        <p:spPr>
          <a:xfrm>
            <a:off x="4734587" y="628121"/>
            <a:ext cx="1842034" cy="1842030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ontent Placeholder 37">
            <a:extLst>
              <a:ext uri="{FF2B5EF4-FFF2-40B4-BE49-F238E27FC236}">
                <a16:creationId xmlns:a16="http://schemas.microsoft.com/office/drawing/2014/main" id="{1FE53C83-93BD-5F2D-6992-4BDD3CD35BF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945311" y="976313"/>
            <a:ext cx="1420586" cy="37351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GB" dirty="0"/>
              <a:t>Number</a:t>
            </a:r>
          </a:p>
        </p:txBody>
      </p:sp>
      <p:sp>
        <p:nvSpPr>
          <p:cNvPr id="43" name="Content Placeholder 37">
            <a:extLst>
              <a:ext uri="{FF2B5EF4-FFF2-40B4-BE49-F238E27FC236}">
                <a16:creationId xmlns:a16="http://schemas.microsoft.com/office/drawing/2014/main" id="{0B89139E-A89E-543A-FFCB-F1377825665F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945311" y="1464866"/>
            <a:ext cx="1420586" cy="229294"/>
          </a:xfrm>
        </p:spPr>
        <p:txBody>
          <a:bodyPr>
            <a:normAutofit/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44" name="Content Placeholder 37">
            <a:extLst>
              <a:ext uri="{FF2B5EF4-FFF2-40B4-BE49-F238E27FC236}">
                <a16:creationId xmlns:a16="http://schemas.microsoft.com/office/drawing/2014/main" id="{FF8D6A08-6C71-42BD-CCF5-A39C29FD1D7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945311" y="1768454"/>
            <a:ext cx="1420586" cy="229294"/>
          </a:xfrm>
        </p:spPr>
        <p:txBody>
          <a:bodyPr>
            <a:noAutofit/>
          </a:bodyPr>
          <a:lstStyle>
            <a:lvl1pPr algn="ctr">
              <a:defRPr sz="105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SMALLER TEXT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F86D2E3-B6FD-F9ED-3105-E8A16A68F0A2}"/>
              </a:ext>
            </a:extLst>
          </p:cNvPr>
          <p:cNvSpPr/>
          <p:nvPr userDrawn="1"/>
        </p:nvSpPr>
        <p:spPr>
          <a:xfrm>
            <a:off x="6788359" y="628121"/>
            <a:ext cx="1842034" cy="1842030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ontent Placeholder 37">
            <a:extLst>
              <a:ext uri="{FF2B5EF4-FFF2-40B4-BE49-F238E27FC236}">
                <a16:creationId xmlns:a16="http://schemas.microsoft.com/office/drawing/2014/main" id="{62873355-4E56-7688-0C52-41E52A0E6183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999083" y="976313"/>
            <a:ext cx="1420586" cy="37351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GB" dirty="0"/>
              <a:t>Number</a:t>
            </a:r>
          </a:p>
        </p:txBody>
      </p:sp>
      <p:sp>
        <p:nvSpPr>
          <p:cNvPr id="52" name="Content Placeholder 37">
            <a:extLst>
              <a:ext uri="{FF2B5EF4-FFF2-40B4-BE49-F238E27FC236}">
                <a16:creationId xmlns:a16="http://schemas.microsoft.com/office/drawing/2014/main" id="{419E33C8-DB54-1F95-859B-CFD4F6C0138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999083" y="1464866"/>
            <a:ext cx="1420586" cy="229294"/>
          </a:xfrm>
        </p:spPr>
        <p:txBody>
          <a:bodyPr>
            <a:normAutofit/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53" name="Content Placeholder 37">
            <a:extLst>
              <a:ext uri="{FF2B5EF4-FFF2-40B4-BE49-F238E27FC236}">
                <a16:creationId xmlns:a16="http://schemas.microsoft.com/office/drawing/2014/main" id="{C8A31CA5-B4A4-5907-75EA-2C16C90E916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999083" y="1768454"/>
            <a:ext cx="1420586" cy="229294"/>
          </a:xfrm>
        </p:spPr>
        <p:txBody>
          <a:bodyPr>
            <a:noAutofit/>
          </a:bodyPr>
          <a:lstStyle>
            <a:lvl1pPr algn="ctr">
              <a:defRPr sz="105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SMALLER TEXT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67CB5D5-9A2E-0EC7-5D53-4831F79E5CDC}"/>
              </a:ext>
            </a:extLst>
          </p:cNvPr>
          <p:cNvSpPr/>
          <p:nvPr userDrawn="1"/>
        </p:nvSpPr>
        <p:spPr>
          <a:xfrm>
            <a:off x="4734587" y="2674635"/>
            <a:ext cx="1842034" cy="1842030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Content Placeholder 37">
            <a:extLst>
              <a:ext uri="{FF2B5EF4-FFF2-40B4-BE49-F238E27FC236}">
                <a16:creationId xmlns:a16="http://schemas.microsoft.com/office/drawing/2014/main" id="{D0D77DE4-2CB1-D209-B68C-679A5ABC212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945311" y="3022827"/>
            <a:ext cx="1420586" cy="37351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GB" dirty="0"/>
              <a:t>Number</a:t>
            </a:r>
          </a:p>
        </p:txBody>
      </p:sp>
      <p:sp>
        <p:nvSpPr>
          <p:cNvPr id="75" name="Content Placeholder 37">
            <a:extLst>
              <a:ext uri="{FF2B5EF4-FFF2-40B4-BE49-F238E27FC236}">
                <a16:creationId xmlns:a16="http://schemas.microsoft.com/office/drawing/2014/main" id="{39D8A9F1-B8E4-B835-53DE-E9B1D18B4EC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945311" y="3511380"/>
            <a:ext cx="1420586" cy="229294"/>
          </a:xfrm>
        </p:spPr>
        <p:txBody>
          <a:bodyPr>
            <a:normAutofit/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76" name="Content Placeholder 37">
            <a:extLst>
              <a:ext uri="{FF2B5EF4-FFF2-40B4-BE49-F238E27FC236}">
                <a16:creationId xmlns:a16="http://schemas.microsoft.com/office/drawing/2014/main" id="{6DF8B7B2-30CA-891F-E417-E7B61E6DFCC7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4945311" y="3814968"/>
            <a:ext cx="1420586" cy="229294"/>
          </a:xfrm>
        </p:spPr>
        <p:txBody>
          <a:bodyPr>
            <a:noAutofit/>
          </a:bodyPr>
          <a:lstStyle>
            <a:lvl1pPr algn="ctr">
              <a:defRPr sz="105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SMALLER TEXT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1D7D48E-1FC1-19C5-3A85-369474651BF1}"/>
              </a:ext>
            </a:extLst>
          </p:cNvPr>
          <p:cNvSpPr/>
          <p:nvPr userDrawn="1"/>
        </p:nvSpPr>
        <p:spPr>
          <a:xfrm>
            <a:off x="6788359" y="2674635"/>
            <a:ext cx="1842034" cy="1842030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Content Placeholder 37">
            <a:extLst>
              <a:ext uri="{FF2B5EF4-FFF2-40B4-BE49-F238E27FC236}">
                <a16:creationId xmlns:a16="http://schemas.microsoft.com/office/drawing/2014/main" id="{DA104785-013F-6420-BEAA-9E3469E16520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999083" y="3022827"/>
            <a:ext cx="1420586" cy="37351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GB" dirty="0"/>
              <a:t>Number</a:t>
            </a:r>
          </a:p>
        </p:txBody>
      </p:sp>
      <p:sp>
        <p:nvSpPr>
          <p:cNvPr id="79" name="Content Placeholder 37">
            <a:extLst>
              <a:ext uri="{FF2B5EF4-FFF2-40B4-BE49-F238E27FC236}">
                <a16:creationId xmlns:a16="http://schemas.microsoft.com/office/drawing/2014/main" id="{6E9CC636-85AD-EFFF-7FD0-C4171321B06F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999083" y="3511380"/>
            <a:ext cx="1420586" cy="229294"/>
          </a:xfrm>
        </p:spPr>
        <p:txBody>
          <a:bodyPr>
            <a:normAutofit/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80" name="Content Placeholder 37">
            <a:extLst>
              <a:ext uri="{FF2B5EF4-FFF2-40B4-BE49-F238E27FC236}">
                <a16:creationId xmlns:a16="http://schemas.microsoft.com/office/drawing/2014/main" id="{366D7A1E-F00D-7ABC-DC95-D5B737577CEA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999083" y="3814968"/>
            <a:ext cx="1420586" cy="229294"/>
          </a:xfrm>
        </p:spPr>
        <p:txBody>
          <a:bodyPr>
            <a:noAutofit/>
          </a:bodyPr>
          <a:lstStyle>
            <a:lvl1pPr algn="ctr">
              <a:defRPr sz="105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SMALLER TEXT</a:t>
            </a:r>
          </a:p>
        </p:txBody>
      </p:sp>
      <p:sp>
        <p:nvSpPr>
          <p:cNvPr id="82" name="Text Placeholder 7">
            <a:extLst>
              <a:ext uri="{FF2B5EF4-FFF2-40B4-BE49-F238E27FC236}">
                <a16:creationId xmlns:a16="http://schemas.microsoft.com/office/drawing/2014/main" id="{614F5DD2-84B2-3445-F342-B13C5DDB866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28650" y="2162175"/>
            <a:ext cx="3943350" cy="1655763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3" name="Text Placeholder 7">
            <a:extLst>
              <a:ext uri="{FF2B5EF4-FFF2-40B4-BE49-F238E27FC236}">
                <a16:creationId xmlns:a16="http://schemas.microsoft.com/office/drawing/2014/main" id="{2436BAE8-0509-9EC8-82A3-FB8AB9F60AD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8650" y="1726747"/>
            <a:ext cx="3943350" cy="304895"/>
          </a:xfrm>
        </p:spPr>
        <p:txBody>
          <a:bodyPr>
            <a:normAutofit/>
          </a:bodyPr>
          <a:lstStyle>
            <a:lvl1pPr>
              <a:defRPr sz="16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B8CF24F3-80CA-7393-F34F-4838198290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0578" r="30578"/>
          <a:stretch/>
        </p:blipFill>
        <p:spPr>
          <a:xfrm rot="10800000">
            <a:off x="0" y="3276602"/>
            <a:ext cx="1866899" cy="1866898"/>
          </a:xfrm>
          <a:prstGeom prst="rect">
            <a:avLst/>
          </a:prstGeom>
        </p:spPr>
      </p:pic>
      <p:sp>
        <p:nvSpPr>
          <p:cNvPr id="87" name="Title 47">
            <a:extLst>
              <a:ext uri="{FF2B5EF4-FFF2-40B4-BE49-F238E27FC236}">
                <a16:creationId xmlns:a16="http://schemas.microsoft.com/office/drawing/2014/main" id="{5AC3E63B-5706-3E98-29F9-DD5E15FDB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09265"/>
            <a:ext cx="3942873" cy="994172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2C26A4-D298-4D6D-D187-84EB9F326B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934" y="4210019"/>
            <a:ext cx="840922" cy="720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4E8A9D-4FD7-4E4D-3943-59F5A128484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04558" y="4326807"/>
            <a:ext cx="2188030" cy="48721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E090B73-0E7A-4DEA-AAEA-EC643A89B84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30571" y="408539"/>
            <a:ext cx="1781904" cy="55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63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CED2F39-399A-92EA-3EF4-11FD7EF7D687}"/>
              </a:ext>
            </a:extLst>
          </p:cNvPr>
          <p:cNvCxnSpPr>
            <a:cxnSpLocks/>
          </p:cNvCxnSpPr>
          <p:nvPr userDrawn="1"/>
        </p:nvCxnSpPr>
        <p:spPr>
          <a:xfrm>
            <a:off x="4814358" y="1153162"/>
            <a:ext cx="0" cy="3990338"/>
          </a:xfrm>
          <a:prstGeom prst="line">
            <a:avLst/>
          </a:prstGeom>
          <a:ln w="2857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5">
            <a:extLst>
              <a:ext uri="{FF2B5EF4-FFF2-40B4-BE49-F238E27FC236}">
                <a16:creationId xmlns:a16="http://schemas.microsoft.com/office/drawing/2014/main" id="{EF8832ED-D687-2EC1-C23B-B9D992F037EA}"/>
              </a:ext>
            </a:extLst>
          </p:cNvPr>
          <p:cNvSpPr>
            <a:spLocks/>
          </p:cNvSpPr>
          <p:nvPr userDrawn="1"/>
        </p:nvSpPr>
        <p:spPr bwMode="auto">
          <a:xfrm flipV="1">
            <a:off x="4054112" y="1110495"/>
            <a:ext cx="1750483" cy="580348"/>
          </a:xfrm>
          <a:custGeom>
            <a:avLst/>
            <a:gdLst>
              <a:gd name="T0" fmla="*/ 3191 w 4096"/>
              <a:gd name="T1" fmla="*/ 0 h 1491"/>
              <a:gd name="T2" fmla="*/ 0 w 4096"/>
              <a:gd name="T3" fmla="*/ 0 h 1491"/>
              <a:gd name="T4" fmla="*/ 0 w 4096"/>
              <a:gd name="T5" fmla="*/ 1491 h 1491"/>
              <a:gd name="T6" fmla="*/ 3191 w 4096"/>
              <a:gd name="T7" fmla="*/ 1491 h 1491"/>
              <a:gd name="T8" fmla="*/ 4096 w 4096"/>
              <a:gd name="T9" fmla="*/ 746 h 1491"/>
              <a:gd name="T10" fmla="*/ 3191 w 4096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96" h="1491">
                <a:moveTo>
                  <a:pt x="3191" y="0"/>
                </a:moveTo>
                <a:lnTo>
                  <a:pt x="0" y="0"/>
                </a:lnTo>
                <a:lnTo>
                  <a:pt x="0" y="1491"/>
                </a:lnTo>
                <a:lnTo>
                  <a:pt x="3191" y="1491"/>
                </a:lnTo>
                <a:lnTo>
                  <a:pt x="4096" y="746"/>
                </a:lnTo>
                <a:lnTo>
                  <a:pt x="3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86F91A67-EE49-5A20-2EEC-D6C2EAB963CB}"/>
              </a:ext>
            </a:extLst>
          </p:cNvPr>
          <p:cNvSpPr>
            <a:spLocks/>
          </p:cNvSpPr>
          <p:nvPr userDrawn="1"/>
        </p:nvSpPr>
        <p:spPr bwMode="auto">
          <a:xfrm flipV="1">
            <a:off x="4054112" y="2529083"/>
            <a:ext cx="1750483" cy="580348"/>
          </a:xfrm>
          <a:custGeom>
            <a:avLst/>
            <a:gdLst>
              <a:gd name="T0" fmla="*/ 3191 w 4096"/>
              <a:gd name="T1" fmla="*/ 0 h 1491"/>
              <a:gd name="T2" fmla="*/ 0 w 4096"/>
              <a:gd name="T3" fmla="*/ 0 h 1491"/>
              <a:gd name="T4" fmla="*/ 0 w 4096"/>
              <a:gd name="T5" fmla="*/ 1491 h 1491"/>
              <a:gd name="T6" fmla="*/ 3191 w 4096"/>
              <a:gd name="T7" fmla="*/ 1491 h 1491"/>
              <a:gd name="T8" fmla="*/ 4096 w 4096"/>
              <a:gd name="T9" fmla="*/ 746 h 1491"/>
              <a:gd name="T10" fmla="*/ 3191 w 4096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96" h="1491">
                <a:moveTo>
                  <a:pt x="3191" y="0"/>
                </a:moveTo>
                <a:lnTo>
                  <a:pt x="0" y="0"/>
                </a:lnTo>
                <a:lnTo>
                  <a:pt x="0" y="1491"/>
                </a:lnTo>
                <a:lnTo>
                  <a:pt x="3191" y="1491"/>
                </a:lnTo>
                <a:lnTo>
                  <a:pt x="4096" y="746"/>
                </a:lnTo>
                <a:lnTo>
                  <a:pt x="3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3D06E116-71CE-2406-C591-14250A4D1755}"/>
              </a:ext>
            </a:extLst>
          </p:cNvPr>
          <p:cNvSpPr>
            <a:spLocks/>
          </p:cNvSpPr>
          <p:nvPr userDrawn="1"/>
        </p:nvSpPr>
        <p:spPr bwMode="auto">
          <a:xfrm flipV="1">
            <a:off x="4054112" y="3947671"/>
            <a:ext cx="1750483" cy="580348"/>
          </a:xfrm>
          <a:custGeom>
            <a:avLst/>
            <a:gdLst>
              <a:gd name="T0" fmla="*/ 3191 w 4096"/>
              <a:gd name="T1" fmla="*/ 0 h 1491"/>
              <a:gd name="T2" fmla="*/ 0 w 4096"/>
              <a:gd name="T3" fmla="*/ 0 h 1491"/>
              <a:gd name="T4" fmla="*/ 0 w 4096"/>
              <a:gd name="T5" fmla="*/ 1491 h 1491"/>
              <a:gd name="T6" fmla="*/ 3191 w 4096"/>
              <a:gd name="T7" fmla="*/ 1491 h 1491"/>
              <a:gd name="T8" fmla="*/ 4096 w 4096"/>
              <a:gd name="T9" fmla="*/ 746 h 1491"/>
              <a:gd name="T10" fmla="*/ 3191 w 4096"/>
              <a:gd name="T11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96" h="1491">
                <a:moveTo>
                  <a:pt x="3191" y="0"/>
                </a:moveTo>
                <a:lnTo>
                  <a:pt x="0" y="0"/>
                </a:lnTo>
                <a:lnTo>
                  <a:pt x="0" y="1491"/>
                </a:lnTo>
                <a:lnTo>
                  <a:pt x="3191" y="1491"/>
                </a:lnTo>
                <a:lnTo>
                  <a:pt x="4096" y="746"/>
                </a:lnTo>
                <a:lnTo>
                  <a:pt x="3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35D7E2EC-1F6A-92DA-4907-646A63BAB4D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57900" y="1415907"/>
            <a:ext cx="2513013" cy="561975"/>
          </a:xfrm>
        </p:spPr>
        <p:txBody>
          <a:bodyPr>
            <a:normAutofit/>
          </a:bodyPr>
          <a:lstStyle>
            <a:lvl1pPr>
              <a:defRPr sz="105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Add text here. Add text here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638F068C-8D30-24A2-4AA8-07D153C8C5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57900" y="1088448"/>
            <a:ext cx="2513013" cy="325848"/>
          </a:xfrm>
        </p:spPr>
        <p:txBody>
          <a:bodyPr>
            <a:normAutofit/>
          </a:bodyPr>
          <a:lstStyle>
            <a:lvl1pPr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Your Title here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6F994235-F70D-DFF7-8A8B-8BABC257F61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057900" y="2838307"/>
            <a:ext cx="2513013" cy="561975"/>
          </a:xfrm>
        </p:spPr>
        <p:txBody>
          <a:bodyPr>
            <a:normAutofit/>
          </a:bodyPr>
          <a:lstStyle>
            <a:lvl1pPr>
              <a:defRPr sz="105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Add text here. Add text here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5C82CC1A-AEFF-E9B9-FB2D-378EFCCACA2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57900" y="2497222"/>
            <a:ext cx="2513013" cy="325848"/>
          </a:xfrm>
        </p:spPr>
        <p:txBody>
          <a:bodyPr>
            <a:normAutofit/>
          </a:bodyPr>
          <a:lstStyle>
            <a:lvl1pPr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Your Title here</a:t>
            </a:r>
          </a:p>
        </p:txBody>
      </p:sp>
      <p:sp>
        <p:nvSpPr>
          <p:cNvPr id="38" name="Text Placeholder 28">
            <a:extLst>
              <a:ext uri="{FF2B5EF4-FFF2-40B4-BE49-F238E27FC236}">
                <a16:creationId xmlns:a16="http://schemas.microsoft.com/office/drawing/2014/main" id="{3F3A662B-6E74-1CC2-0A1E-86DF222CCF2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057900" y="4260707"/>
            <a:ext cx="2513013" cy="561975"/>
          </a:xfrm>
        </p:spPr>
        <p:txBody>
          <a:bodyPr>
            <a:normAutofit/>
          </a:bodyPr>
          <a:lstStyle>
            <a:lvl1pPr>
              <a:defRPr sz="105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Add text here. Add text here</a:t>
            </a:r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2DA00CFE-2281-0EDD-431D-890A1515F9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57900" y="3919622"/>
            <a:ext cx="2513013" cy="325848"/>
          </a:xfrm>
        </p:spPr>
        <p:txBody>
          <a:bodyPr>
            <a:normAutofit/>
          </a:bodyPr>
          <a:lstStyle>
            <a:lvl1pPr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Your Title here</a:t>
            </a:r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6038C97B-7524-BE1D-164A-453EDCB33D8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163786" y="1251372"/>
            <a:ext cx="1160463" cy="325848"/>
          </a:xfrm>
        </p:spPr>
        <p:txBody>
          <a:bodyPr>
            <a:noAutofit/>
          </a:bodyPr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  <p:sp>
        <p:nvSpPr>
          <p:cNvPr id="42" name="Text Placeholder 28">
            <a:extLst>
              <a:ext uri="{FF2B5EF4-FFF2-40B4-BE49-F238E27FC236}">
                <a16:creationId xmlns:a16="http://schemas.microsoft.com/office/drawing/2014/main" id="{1AB41BAD-CD81-47B2-3CA3-2F55E6783E0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163786" y="2652001"/>
            <a:ext cx="1160463" cy="325848"/>
          </a:xfrm>
        </p:spPr>
        <p:txBody>
          <a:bodyPr>
            <a:noAutofit/>
          </a:bodyPr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3D6B8BF3-2512-EA5C-F83F-F056E174A33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163786" y="4088915"/>
            <a:ext cx="1160463" cy="325848"/>
          </a:xfrm>
        </p:spPr>
        <p:txBody>
          <a:bodyPr>
            <a:noAutofit/>
          </a:bodyPr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60D5F9B9-F967-6229-6166-8E0B351F18A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28650" y="2162175"/>
            <a:ext cx="3025240" cy="1655763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6" name="Text Placeholder 7">
            <a:extLst>
              <a:ext uri="{FF2B5EF4-FFF2-40B4-BE49-F238E27FC236}">
                <a16:creationId xmlns:a16="http://schemas.microsoft.com/office/drawing/2014/main" id="{A7260E8D-D14F-B217-04D9-74F3AF41481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8650" y="1726747"/>
            <a:ext cx="3025240" cy="304895"/>
          </a:xfrm>
        </p:spPr>
        <p:txBody>
          <a:bodyPr>
            <a:normAutofit/>
          </a:bodyPr>
          <a:lstStyle>
            <a:lvl1pPr>
              <a:defRPr sz="16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599A792-1816-834E-248D-EFF58DD694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0578" r="30578"/>
          <a:stretch/>
        </p:blipFill>
        <p:spPr>
          <a:xfrm rot="10800000">
            <a:off x="0" y="3276602"/>
            <a:ext cx="1866899" cy="1866898"/>
          </a:xfrm>
          <a:prstGeom prst="rect">
            <a:avLst/>
          </a:prstGeom>
        </p:spPr>
      </p:pic>
      <p:sp>
        <p:nvSpPr>
          <p:cNvPr id="50" name="Title 47">
            <a:extLst>
              <a:ext uri="{FF2B5EF4-FFF2-40B4-BE49-F238E27FC236}">
                <a16:creationId xmlns:a16="http://schemas.microsoft.com/office/drawing/2014/main" id="{34399E81-1150-9C47-9B07-E7E67B666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09265"/>
            <a:ext cx="3942873" cy="994172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73FAB9-2452-02C0-7095-2A286367AF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04558" y="4331568"/>
            <a:ext cx="2188030" cy="4872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A7AB91-9A34-0582-395F-59A62CE161B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13934" y="4210019"/>
            <a:ext cx="840922" cy="7207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DDA743D-B8C5-893B-BBD2-7C3A9138DD3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30571" y="408539"/>
            <a:ext cx="1781904" cy="55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45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92BFC-6F27-2E4B-943F-669039138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89AD0F-1A55-9E41-AF8F-2DCBB6887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61E85-2926-744D-B3CA-F29FC034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10/3/2023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79E8C5-B91F-D847-A6D0-2CCD56BC3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0E051-E987-9D41-BDFB-8296C96EB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6614AC-4259-FAAE-DF23-687DD5928B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6573" y="4350513"/>
            <a:ext cx="2188030" cy="4872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C8A7AB-26BE-DF90-8D67-BDC2436C2E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8948" y="4228841"/>
            <a:ext cx="840922" cy="720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3E0989-F559-402D-0E6A-95B846D7D55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30571" y="408539"/>
            <a:ext cx="1781904" cy="55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84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DEF3EB6-D721-7892-A8E8-BC726F7E40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0385" y="2497600"/>
            <a:ext cx="4183272" cy="4183272"/>
          </a:xfrm>
          <a:prstGeom prst="rect">
            <a:avLst/>
          </a:prstGeom>
        </p:spPr>
      </p:pic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810BEC5-0EF4-58FD-D264-1C10DDEABA6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40842" y="2410791"/>
            <a:ext cx="4719391" cy="201748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itle 14">
            <a:extLst>
              <a:ext uri="{FF2B5EF4-FFF2-40B4-BE49-F238E27FC236}">
                <a16:creationId xmlns:a16="http://schemas.microsoft.com/office/drawing/2014/main" id="{9D8B2893-105F-A66D-F6DA-ABF55E663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841" y="1206328"/>
            <a:ext cx="5133049" cy="994172"/>
          </a:xfrm>
        </p:spPr>
        <p:txBody>
          <a:bodyPr/>
          <a:lstStyle>
            <a:lvl1pPr>
              <a:defRPr sz="4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AD7BA1-95E1-AFCD-7974-10EE5EE2FC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6573" y="4350513"/>
            <a:ext cx="2188030" cy="4872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91838E-44E9-44FB-67BF-95B1A0B3526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8948" y="4228841"/>
            <a:ext cx="840922" cy="7207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BB8CB97-EF12-064F-7BEA-AC778F036A9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30571" y="408539"/>
            <a:ext cx="1781904" cy="55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739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with logo and fu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D171A87-F0CD-AEF5-6F63-1AE776F8B22C}"/>
              </a:ext>
            </a:extLst>
          </p:cNvPr>
          <p:cNvSpPr txBox="1"/>
          <p:nvPr userDrawn="1"/>
        </p:nvSpPr>
        <p:spPr>
          <a:xfrm>
            <a:off x="4876800" y="112485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E3B2C710-0270-F78B-27AB-CB1FAC8DB4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6300" y="2394803"/>
            <a:ext cx="3742500" cy="435483"/>
          </a:xfrm>
        </p:spPr>
        <p:txBody>
          <a:bodyPr/>
          <a:lstStyle>
            <a:lvl1pPr>
              <a:defRPr sz="1400">
                <a:solidFill>
                  <a:schemeClr val="accent2"/>
                </a:solidFill>
              </a:defRPr>
            </a:lvl1pPr>
            <a:lvl2pPr>
              <a:defRPr sz="1100"/>
            </a:lvl2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2B55AF60-E137-739A-6F0C-E49021F9C9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754" y="2970839"/>
            <a:ext cx="3742045" cy="809625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35" name="Title 34">
            <a:extLst>
              <a:ext uri="{FF2B5EF4-FFF2-40B4-BE49-F238E27FC236}">
                <a16:creationId xmlns:a16="http://schemas.microsoft.com/office/drawing/2014/main" id="{5FED9BEC-AC01-4C0B-7C9D-90A80F7E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00" y="904585"/>
            <a:ext cx="6507471" cy="99417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B259F2-503D-EBF3-B773-A2AA3FF843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6390385" y="2497600"/>
            <a:ext cx="4183272" cy="41832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7C87155-8BBC-318A-7FBB-1137783A6B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6573" y="4350513"/>
            <a:ext cx="2188030" cy="4872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E8077B-09B0-5885-F945-B48EFA241C0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8948" y="4228841"/>
            <a:ext cx="840922" cy="7207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768AD4C-734C-DB5F-66EC-0DC5DFCE77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30571" y="408539"/>
            <a:ext cx="1781904" cy="55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1020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logo and funding - whi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D171A87-F0CD-AEF5-6F63-1AE776F8B22C}"/>
              </a:ext>
            </a:extLst>
          </p:cNvPr>
          <p:cNvSpPr txBox="1"/>
          <p:nvPr userDrawn="1"/>
        </p:nvSpPr>
        <p:spPr>
          <a:xfrm>
            <a:off x="4876800" y="112485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E3B2C710-0270-F78B-27AB-CB1FAC8DB4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6300" y="2394803"/>
            <a:ext cx="3742500" cy="435483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100"/>
            </a:lvl2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2B55AF60-E137-739A-6F0C-E49021F9C9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754" y="2970839"/>
            <a:ext cx="3742045" cy="809625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35" name="Title 34">
            <a:extLst>
              <a:ext uri="{FF2B5EF4-FFF2-40B4-BE49-F238E27FC236}">
                <a16:creationId xmlns:a16="http://schemas.microsoft.com/office/drawing/2014/main" id="{5FED9BEC-AC01-4C0B-7C9D-90A80F7E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00" y="904585"/>
            <a:ext cx="6507471" cy="99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B259F2-503D-EBF3-B773-A2AA3FF843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6390385" y="2497600"/>
            <a:ext cx="4183272" cy="41832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968B16-D99E-4BA3-D032-3F059AF1AF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8948" y="4228841"/>
            <a:ext cx="840922" cy="7207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0CCEB6-4F53-84DB-7EC7-54BBCF2267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916573" y="4350513"/>
            <a:ext cx="2188029" cy="4872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7827B4-0B73-ED0A-0BFE-56EA2BA0CB8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6930571" y="410770"/>
            <a:ext cx="1781904" cy="54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64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3E13754-83BE-4300-9E94-EB9CAD4870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28174" y="660400"/>
            <a:ext cx="3993311" cy="3822700"/>
          </a:xfrm>
          <a:custGeom>
            <a:avLst/>
            <a:gdLst>
              <a:gd name="connsiteX0" fmla="*/ 0 w 1930400"/>
              <a:gd name="connsiteY0" fmla="*/ 0 h 3822700"/>
              <a:gd name="connsiteX1" fmla="*/ 1930400 w 1930400"/>
              <a:gd name="connsiteY1" fmla="*/ 0 h 3822700"/>
              <a:gd name="connsiteX2" fmla="*/ 1930400 w 1930400"/>
              <a:gd name="connsiteY2" fmla="*/ 3822700 h 3822700"/>
              <a:gd name="connsiteX3" fmla="*/ 0 w 1930400"/>
              <a:gd name="connsiteY3" fmla="*/ 3822700 h 382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400" h="3822700">
                <a:moveTo>
                  <a:pt x="0" y="0"/>
                </a:moveTo>
                <a:lnTo>
                  <a:pt x="1930400" y="0"/>
                </a:lnTo>
                <a:lnTo>
                  <a:pt x="1930400" y="3822700"/>
                </a:lnTo>
                <a:lnTo>
                  <a:pt x="0" y="38227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9A04F-52B5-D20F-E022-97F765315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4000" y="2064656"/>
            <a:ext cx="3854971" cy="129381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A3334E-BC81-A9A3-FA62-5A9745CD6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000" y="660400"/>
            <a:ext cx="3854971" cy="994172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BA1602-37E6-2E48-7CEA-0DA8903211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0578" r="30578"/>
          <a:stretch/>
        </p:blipFill>
        <p:spPr>
          <a:xfrm rot="10800000">
            <a:off x="0" y="3276602"/>
            <a:ext cx="1866899" cy="18668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3CD25A-1273-BFB6-AE53-77020716A4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3934" y="4210019"/>
            <a:ext cx="840922" cy="7207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E537672-9CA3-4F5A-C7BE-5CF5D7F326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04558" y="4350513"/>
            <a:ext cx="2188030" cy="48721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1B99E86-C08C-CD0E-721E-546B0F81F7F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30571" y="408539"/>
            <a:ext cx="1781904" cy="55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81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BADA6B-152B-DD9D-FBA1-949FA652842F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30578" r="30578"/>
          <a:stretch/>
        </p:blipFill>
        <p:spPr>
          <a:xfrm>
            <a:off x="7277101" y="0"/>
            <a:ext cx="1866899" cy="18684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B0D398B-4B06-001B-390B-58E7E8A32ED5}"/>
              </a:ext>
            </a:extLst>
          </p:cNvPr>
          <p:cNvSpPr/>
          <p:nvPr userDrawn="1"/>
        </p:nvSpPr>
        <p:spPr>
          <a:xfrm flipV="1">
            <a:off x="0" y="0"/>
            <a:ext cx="3373821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063AF76-BA82-2350-4F3F-1EAF63A3E27E}"/>
              </a:ext>
            </a:extLst>
          </p:cNvPr>
          <p:cNvGrpSpPr/>
          <p:nvPr userDrawn="1"/>
        </p:nvGrpSpPr>
        <p:grpSpPr>
          <a:xfrm>
            <a:off x="4084184" y="3267015"/>
            <a:ext cx="4206325" cy="766439"/>
            <a:chOff x="3823105" y="3270191"/>
            <a:chExt cx="4206325" cy="766439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D1140C0-4863-274B-8848-BEC21F6EFAB8}"/>
                </a:ext>
              </a:extLst>
            </p:cNvPr>
            <p:cNvSpPr/>
            <p:nvPr/>
          </p:nvSpPr>
          <p:spPr>
            <a:xfrm>
              <a:off x="3823105" y="3270191"/>
              <a:ext cx="766439" cy="7664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9B23E59-33FF-49DC-31FA-E5E5CEF5E84F}"/>
                </a:ext>
              </a:extLst>
            </p:cNvPr>
            <p:cNvSpPr/>
            <p:nvPr/>
          </p:nvSpPr>
          <p:spPr>
            <a:xfrm>
              <a:off x="6116363" y="3270191"/>
              <a:ext cx="766439" cy="7664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A43AC3C-3E87-DE11-6C12-7A8C58774BBF}"/>
                </a:ext>
              </a:extLst>
            </p:cNvPr>
            <p:cNvSpPr/>
            <p:nvPr/>
          </p:nvSpPr>
          <p:spPr>
            <a:xfrm>
              <a:off x="7262991" y="3270191"/>
              <a:ext cx="766439" cy="7664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5A526575-204E-DF52-BDC4-23280AB0D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0799" y="3520346"/>
              <a:ext cx="339548" cy="281368"/>
            </a:xfrm>
            <a:custGeom>
              <a:avLst/>
              <a:gdLst>
                <a:gd name="T0" fmla="*/ 1617 w 1650"/>
                <a:gd name="T1" fmla="*/ 159 h 1365"/>
                <a:gd name="T2" fmla="*/ 1504 w 1650"/>
                <a:gd name="T3" fmla="*/ 197 h 1365"/>
                <a:gd name="T4" fmla="*/ 1597 w 1650"/>
                <a:gd name="T5" fmla="*/ 49 h 1365"/>
                <a:gd name="T6" fmla="*/ 1597 w 1650"/>
                <a:gd name="T7" fmla="*/ 49 h 1365"/>
                <a:gd name="T8" fmla="*/ 1570 w 1650"/>
                <a:gd name="T9" fmla="*/ 27 h 1365"/>
                <a:gd name="T10" fmla="*/ 1570 w 1650"/>
                <a:gd name="T11" fmla="*/ 27 h 1365"/>
                <a:gd name="T12" fmla="*/ 1397 w 1650"/>
                <a:gd name="T13" fmla="*/ 99 h 1365"/>
                <a:gd name="T14" fmla="*/ 1386 w 1650"/>
                <a:gd name="T15" fmla="*/ 100 h 1365"/>
                <a:gd name="T16" fmla="*/ 1356 w 1650"/>
                <a:gd name="T17" fmla="*/ 89 h 1365"/>
                <a:gd name="T18" fmla="*/ 1122 w 1650"/>
                <a:gd name="T19" fmla="*/ 0 h 1365"/>
                <a:gd name="T20" fmla="*/ 1010 w 1650"/>
                <a:gd name="T21" fmla="*/ 18 h 1365"/>
                <a:gd name="T22" fmla="*/ 779 w 1650"/>
                <a:gd name="T23" fmla="*/ 265 h 1365"/>
                <a:gd name="T24" fmla="*/ 771 w 1650"/>
                <a:gd name="T25" fmla="*/ 395 h 1365"/>
                <a:gd name="T26" fmla="*/ 767 w 1650"/>
                <a:gd name="T27" fmla="*/ 405 h 1365"/>
                <a:gd name="T28" fmla="*/ 758 w 1650"/>
                <a:gd name="T29" fmla="*/ 409 h 1365"/>
                <a:gd name="T30" fmla="*/ 756 w 1650"/>
                <a:gd name="T31" fmla="*/ 409 h 1365"/>
                <a:gd name="T32" fmla="*/ 119 w 1650"/>
                <a:gd name="T33" fmla="*/ 69 h 1365"/>
                <a:gd name="T34" fmla="*/ 119 w 1650"/>
                <a:gd name="T35" fmla="*/ 69 h 1365"/>
                <a:gd name="T36" fmla="*/ 89 w 1650"/>
                <a:gd name="T37" fmla="*/ 71 h 1365"/>
                <a:gd name="T38" fmla="*/ 89 w 1650"/>
                <a:gd name="T39" fmla="*/ 71 h 1365"/>
                <a:gd name="T40" fmla="*/ 41 w 1650"/>
                <a:gd name="T41" fmla="*/ 249 h 1365"/>
                <a:gd name="T42" fmla="*/ 146 w 1650"/>
                <a:gd name="T43" fmla="*/ 501 h 1365"/>
                <a:gd name="T44" fmla="*/ 65 w 1650"/>
                <a:gd name="T45" fmla="*/ 470 h 1365"/>
                <a:gd name="T46" fmla="*/ 65 w 1650"/>
                <a:gd name="T47" fmla="*/ 470 h 1365"/>
                <a:gd name="T48" fmla="*/ 38 w 1650"/>
                <a:gd name="T49" fmla="*/ 486 h 1365"/>
                <a:gd name="T50" fmla="*/ 38 w 1650"/>
                <a:gd name="T51" fmla="*/ 486 h 1365"/>
                <a:gd name="T52" fmla="*/ 245 w 1650"/>
                <a:gd name="T53" fmla="*/ 812 h 1365"/>
                <a:gd name="T54" fmla="*/ 237 w 1650"/>
                <a:gd name="T55" fmla="*/ 812 h 1365"/>
                <a:gd name="T56" fmla="*/ 177 w 1650"/>
                <a:gd name="T57" fmla="*/ 806 h 1365"/>
                <a:gd name="T58" fmla="*/ 177 w 1650"/>
                <a:gd name="T59" fmla="*/ 806 h 1365"/>
                <a:gd name="T60" fmla="*/ 156 w 1650"/>
                <a:gd name="T61" fmla="*/ 830 h 1365"/>
                <a:gd name="T62" fmla="*/ 156 w 1650"/>
                <a:gd name="T63" fmla="*/ 830 h 1365"/>
                <a:gd name="T64" fmla="*/ 436 w 1650"/>
                <a:gd name="T65" fmla="*/ 1071 h 1365"/>
                <a:gd name="T66" fmla="*/ 71 w 1650"/>
                <a:gd name="T67" fmla="*/ 1182 h 1365"/>
                <a:gd name="T68" fmla="*/ 30 w 1650"/>
                <a:gd name="T69" fmla="*/ 1182 h 1365"/>
                <a:gd name="T70" fmla="*/ 3 w 1650"/>
                <a:gd name="T71" fmla="*/ 1203 h 1365"/>
                <a:gd name="T72" fmla="*/ 17 w 1650"/>
                <a:gd name="T73" fmla="*/ 1234 h 1365"/>
                <a:gd name="T74" fmla="*/ 505 w 1650"/>
                <a:gd name="T75" fmla="*/ 1365 h 1365"/>
                <a:gd name="T76" fmla="*/ 922 w 1650"/>
                <a:gd name="T77" fmla="*/ 1277 h 1365"/>
                <a:gd name="T78" fmla="*/ 1227 w 1650"/>
                <a:gd name="T79" fmla="*/ 1048 h 1365"/>
                <a:gd name="T80" fmla="*/ 1413 w 1650"/>
                <a:gd name="T81" fmla="*/ 735 h 1365"/>
                <a:gd name="T82" fmla="*/ 1477 w 1650"/>
                <a:gd name="T83" fmla="*/ 393 h 1365"/>
                <a:gd name="T84" fmla="*/ 1477 w 1650"/>
                <a:gd name="T85" fmla="*/ 387 h 1365"/>
                <a:gd name="T86" fmla="*/ 1499 w 1650"/>
                <a:gd name="T87" fmla="*/ 341 h 1365"/>
                <a:gd name="T88" fmla="*/ 1640 w 1650"/>
                <a:gd name="T89" fmla="*/ 186 h 1365"/>
                <a:gd name="T90" fmla="*/ 1640 w 1650"/>
                <a:gd name="T91" fmla="*/ 186 h 1365"/>
                <a:gd name="T92" fmla="*/ 1617 w 1650"/>
                <a:gd name="T93" fmla="*/ 159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50" h="1365">
                  <a:moveTo>
                    <a:pt x="1617" y="159"/>
                  </a:moveTo>
                  <a:cubicBezTo>
                    <a:pt x="1581" y="175"/>
                    <a:pt x="1543" y="188"/>
                    <a:pt x="1504" y="197"/>
                  </a:cubicBezTo>
                  <a:cubicBezTo>
                    <a:pt x="1547" y="157"/>
                    <a:pt x="1579" y="106"/>
                    <a:pt x="1597" y="49"/>
                  </a:cubicBezTo>
                  <a:cubicBezTo>
                    <a:pt x="1597" y="49"/>
                    <a:pt x="1597" y="49"/>
                    <a:pt x="1597" y="49"/>
                  </a:cubicBezTo>
                  <a:cubicBezTo>
                    <a:pt x="1602" y="33"/>
                    <a:pt x="1585" y="19"/>
                    <a:pt x="1570" y="27"/>
                  </a:cubicBezTo>
                  <a:cubicBezTo>
                    <a:pt x="1570" y="27"/>
                    <a:pt x="1570" y="27"/>
                    <a:pt x="1570" y="27"/>
                  </a:cubicBezTo>
                  <a:cubicBezTo>
                    <a:pt x="1516" y="59"/>
                    <a:pt x="1458" y="84"/>
                    <a:pt x="1397" y="99"/>
                  </a:cubicBezTo>
                  <a:cubicBezTo>
                    <a:pt x="1394" y="100"/>
                    <a:pt x="1390" y="100"/>
                    <a:pt x="1386" y="100"/>
                  </a:cubicBezTo>
                  <a:cubicBezTo>
                    <a:pt x="1375" y="100"/>
                    <a:pt x="1364" y="96"/>
                    <a:pt x="1356" y="89"/>
                  </a:cubicBezTo>
                  <a:cubicBezTo>
                    <a:pt x="1291" y="32"/>
                    <a:pt x="1208" y="0"/>
                    <a:pt x="1122" y="0"/>
                  </a:cubicBezTo>
                  <a:cubicBezTo>
                    <a:pt x="1085" y="0"/>
                    <a:pt x="1047" y="6"/>
                    <a:pt x="1010" y="18"/>
                  </a:cubicBezTo>
                  <a:cubicBezTo>
                    <a:pt x="895" y="53"/>
                    <a:pt x="807" y="148"/>
                    <a:pt x="779" y="265"/>
                  </a:cubicBezTo>
                  <a:cubicBezTo>
                    <a:pt x="769" y="308"/>
                    <a:pt x="766" y="352"/>
                    <a:pt x="771" y="395"/>
                  </a:cubicBezTo>
                  <a:cubicBezTo>
                    <a:pt x="771" y="400"/>
                    <a:pt x="769" y="403"/>
                    <a:pt x="767" y="405"/>
                  </a:cubicBezTo>
                  <a:cubicBezTo>
                    <a:pt x="765" y="408"/>
                    <a:pt x="761" y="409"/>
                    <a:pt x="758" y="409"/>
                  </a:cubicBezTo>
                  <a:cubicBezTo>
                    <a:pt x="757" y="409"/>
                    <a:pt x="757" y="409"/>
                    <a:pt x="756" y="409"/>
                  </a:cubicBezTo>
                  <a:cubicBezTo>
                    <a:pt x="505" y="386"/>
                    <a:pt x="279" y="265"/>
                    <a:pt x="119" y="69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1" y="58"/>
                    <a:pt x="95" y="60"/>
                    <a:pt x="89" y="71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57" y="125"/>
                    <a:pt x="41" y="186"/>
                    <a:pt x="41" y="249"/>
                  </a:cubicBezTo>
                  <a:cubicBezTo>
                    <a:pt x="41" y="345"/>
                    <a:pt x="79" y="435"/>
                    <a:pt x="146" y="501"/>
                  </a:cubicBezTo>
                  <a:cubicBezTo>
                    <a:pt x="118" y="494"/>
                    <a:pt x="91" y="484"/>
                    <a:pt x="65" y="470"/>
                  </a:cubicBezTo>
                  <a:cubicBezTo>
                    <a:pt x="65" y="470"/>
                    <a:pt x="65" y="470"/>
                    <a:pt x="65" y="470"/>
                  </a:cubicBezTo>
                  <a:cubicBezTo>
                    <a:pt x="53" y="463"/>
                    <a:pt x="38" y="472"/>
                    <a:pt x="38" y="486"/>
                  </a:cubicBezTo>
                  <a:cubicBezTo>
                    <a:pt x="38" y="486"/>
                    <a:pt x="38" y="486"/>
                    <a:pt x="38" y="486"/>
                  </a:cubicBezTo>
                  <a:cubicBezTo>
                    <a:pt x="36" y="628"/>
                    <a:pt x="120" y="755"/>
                    <a:pt x="245" y="812"/>
                  </a:cubicBezTo>
                  <a:cubicBezTo>
                    <a:pt x="242" y="812"/>
                    <a:pt x="240" y="812"/>
                    <a:pt x="237" y="812"/>
                  </a:cubicBezTo>
                  <a:cubicBezTo>
                    <a:pt x="217" y="812"/>
                    <a:pt x="197" y="810"/>
                    <a:pt x="177" y="806"/>
                  </a:cubicBezTo>
                  <a:cubicBezTo>
                    <a:pt x="177" y="806"/>
                    <a:pt x="177" y="806"/>
                    <a:pt x="177" y="806"/>
                  </a:cubicBezTo>
                  <a:cubicBezTo>
                    <a:pt x="164" y="804"/>
                    <a:pt x="152" y="817"/>
                    <a:pt x="156" y="830"/>
                  </a:cubicBezTo>
                  <a:cubicBezTo>
                    <a:pt x="156" y="830"/>
                    <a:pt x="156" y="830"/>
                    <a:pt x="156" y="830"/>
                  </a:cubicBezTo>
                  <a:cubicBezTo>
                    <a:pt x="197" y="957"/>
                    <a:pt x="306" y="1050"/>
                    <a:pt x="436" y="1071"/>
                  </a:cubicBezTo>
                  <a:cubicBezTo>
                    <a:pt x="328" y="1144"/>
                    <a:pt x="202" y="1182"/>
                    <a:pt x="71" y="1182"/>
                  </a:cubicBezTo>
                  <a:cubicBezTo>
                    <a:pt x="30" y="1182"/>
                    <a:pt x="30" y="1182"/>
                    <a:pt x="30" y="1182"/>
                  </a:cubicBezTo>
                  <a:cubicBezTo>
                    <a:pt x="17" y="1182"/>
                    <a:pt x="7" y="1190"/>
                    <a:pt x="3" y="1203"/>
                  </a:cubicBezTo>
                  <a:cubicBezTo>
                    <a:pt x="0" y="1215"/>
                    <a:pt x="6" y="1227"/>
                    <a:pt x="17" y="1234"/>
                  </a:cubicBezTo>
                  <a:cubicBezTo>
                    <a:pt x="165" y="1320"/>
                    <a:pt x="333" y="1365"/>
                    <a:pt x="505" y="1365"/>
                  </a:cubicBezTo>
                  <a:cubicBezTo>
                    <a:pt x="655" y="1365"/>
                    <a:pt x="795" y="1335"/>
                    <a:pt x="922" y="1277"/>
                  </a:cubicBezTo>
                  <a:cubicBezTo>
                    <a:pt x="1038" y="1223"/>
                    <a:pt x="1140" y="1146"/>
                    <a:pt x="1227" y="1048"/>
                  </a:cubicBezTo>
                  <a:cubicBezTo>
                    <a:pt x="1307" y="957"/>
                    <a:pt x="1370" y="852"/>
                    <a:pt x="1413" y="735"/>
                  </a:cubicBezTo>
                  <a:cubicBezTo>
                    <a:pt x="1455" y="624"/>
                    <a:pt x="1477" y="506"/>
                    <a:pt x="1477" y="393"/>
                  </a:cubicBezTo>
                  <a:cubicBezTo>
                    <a:pt x="1477" y="387"/>
                    <a:pt x="1477" y="387"/>
                    <a:pt x="1477" y="387"/>
                  </a:cubicBezTo>
                  <a:cubicBezTo>
                    <a:pt x="1477" y="369"/>
                    <a:pt x="1485" y="352"/>
                    <a:pt x="1499" y="341"/>
                  </a:cubicBezTo>
                  <a:cubicBezTo>
                    <a:pt x="1554" y="297"/>
                    <a:pt x="1601" y="245"/>
                    <a:pt x="1640" y="186"/>
                  </a:cubicBezTo>
                  <a:cubicBezTo>
                    <a:pt x="1640" y="186"/>
                    <a:pt x="1640" y="186"/>
                    <a:pt x="1640" y="186"/>
                  </a:cubicBezTo>
                  <a:cubicBezTo>
                    <a:pt x="1650" y="171"/>
                    <a:pt x="1634" y="152"/>
                    <a:pt x="1617" y="1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2F86071-5B72-BAFE-AA32-9BE07537C2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9254" y="3463906"/>
              <a:ext cx="174140" cy="379008"/>
            </a:xfrm>
            <a:custGeom>
              <a:avLst/>
              <a:gdLst>
                <a:gd name="T0" fmla="*/ 104 w 108"/>
                <a:gd name="T1" fmla="*/ 117 h 234"/>
                <a:gd name="T2" fmla="*/ 72 w 108"/>
                <a:gd name="T3" fmla="*/ 117 h 234"/>
                <a:gd name="T4" fmla="*/ 72 w 108"/>
                <a:gd name="T5" fmla="*/ 234 h 234"/>
                <a:gd name="T6" fmla="*/ 23 w 108"/>
                <a:gd name="T7" fmla="*/ 234 h 234"/>
                <a:gd name="T8" fmla="*/ 23 w 108"/>
                <a:gd name="T9" fmla="*/ 117 h 234"/>
                <a:gd name="T10" fmla="*/ 0 w 108"/>
                <a:gd name="T11" fmla="*/ 117 h 234"/>
                <a:gd name="T12" fmla="*/ 0 w 108"/>
                <a:gd name="T13" fmla="*/ 76 h 234"/>
                <a:gd name="T14" fmla="*/ 23 w 108"/>
                <a:gd name="T15" fmla="*/ 76 h 234"/>
                <a:gd name="T16" fmla="*/ 23 w 108"/>
                <a:gd name="T17" fmla="*/ 49 h 234"/>
                <a:gd name="T18" fmla="*/ 72 w 108"/>
                <a:gd name="T19" fmla="*/ 0 h 234"/>
                <a:gd name="T20" fmla="*/ 108 w 108"/>
                <a:gd name="T21" fmla="*/ 0 h 234"/>
                <a:gd name="T22" fmla="*/ 108 w 108"/>
                <a:gd name="T23" fmla="*/ 40 h 234"/>
                <a:gd name="T24" fmla="*/ 82 w 108"/>
                <a:gd name="T25" fmla="*/ 40 h 234"/>
                <a:gd name="T26" fmla="*/ 72 w 108"/>
                <a:gd name="T27" fmla="*/ 51 h 234"/>
                <a:gd name="T28" fmla="*/ 72 w 108"/>
                <a:gd name="T29" fmla="*/ 76 h 234"/>
                <a:gd name="T30" fmla="*/ 108 w 108"/>
                <a:gd name="T31" fmla="*/ 76 h 234"/>
                <a:gd name="T32" fmla="*/ 104 w 108"/>
                <a:gd name="T33" fmla="*/ 117 h 234"/>
                <a:gd name="T34" fmla="*/ 104 w 108"/>
                <a:gd name="T35" fmla="*/ 117 h 234"/>
                <a:gd name="T36" fmla="*/ 104 w 108"/>
                <a:gd name="T37" fmla="*/ 11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234">
                  <a:moveTo>
                    <a:pt x="104" y="117"/>
                  </a:moveTo>
                  <a:cubicBezTo>
                    <a:pt x="72" y="117"/>
                    <a:pt x="72" y="117"/>
                    <a:pt x="72" y="117"/>
                  </a:cubicBezTo>
                  <a:cubicBezTo>
                    <a:pt x="72" y="234"/>
                    <a:pt x="72" y="234"/>
                    <a:pt x="72" y="234"/>
                  </a:cubicBezTo>
                  <a:cubicBezTo>
                    <a:pt x="23" y="234"/>
                    <a:pt x="23" y="234"/>
                    <a:pt x="23" y="234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30"/>
                    <a:pt x="32" y="0"/>
                    <a:pt x="72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78" y="40"/>
                    <a:pt x="72" y="42"/>
                    <a:pt x="72" y="51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108" y="76"/>
                    <a:pt x="108" y="76"/>
                    <a:pt x="108" y="76"/>
                  </a:cubicBezTo>
                  <a:lnTo>
                    <a:pt x="104" y="117"/>
                  </a:lnTo>
                  <a:close/>
                  <a:moveTo>
                    <a:pt x="104" y="117"/>
                  </a:moveTo>
                  <a:cubicBezTo>
                    <a:pt x="104" y="117"/>
                    <a:pt x="104" y="117"/>
                    <a:pt x="104" y="1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39DF44F-1E46-3756-9106-F249C847AE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0237" y="3468669"/>
              <a:ext cx="330998" cy="316332"/>
            </a:xfrm>
            <a:custGeom>
              <a:avLst/>
              <a:gdLst>
                <a:gd name="T0" fmla="*/ 200 w 200"/>
                <a:gd name="T1" fmla="*/ 117 h 191"/>
                <a:gd name="T2" fmla="*/ 200 w 200"/>
                <a:gd name="T3" fmla="*/ 191 h 191"/>
                <a:gd name="T4" fmla="*/ 157 w 200"/>
                <a:gd name="T5" fmla="*/ 191 h 191"/>
                <a:gd name="T6" fmla="*/ 157 w 200"/>
                <a:gd name="T7" fmla="*/ 122 h 191"/>
                <a:gd name="T8" fmla="*/ 135 w 200"/>
                <a:gd name="T9" fmla="*/ 93 h 191"/>
                <a:gd name="T10" fmla="*/ 113 w 200"/>
                <a:gd name="T11" fmla="*/ 109 h 191"/>
                <a:gd name="T12" fmla="*/ 112 w 200"/>
                <a:gd name="T13" fmla="*/ 119 h 191"/>
                <a:gd name="T14" fmla="*/ 112 w 200"/>
                <a:gd name="T15" fmla="*/ 191 h 191"/>
                <a:gd name="T16" fmla="*/ 69 w 200"/>
                <a:gd name="T17" fmla="*/ 191 h 191"/>
                <a:gd name="T18" fmla="*/ 69 w 200"/>
                <a:gd name="T19" fmla="*/ 62 h 191"/>
                <a:gd name="T20" fmla="*/ 112 w 200"/>
                <a:gd name="T21" fmla="*/ 62 h 191"/>
                <a:gd name="T22" fmla="*/ 112 w 200"/>
                <a:gd name="T23" fmla="*/ 81 h 191"/>
                <a:gd name="T24" fmla="*/ 111 w 200"/>
                <a:gd name="T25" fmla="*/ 81 h 191"/>
                <a:gd name="T26" fmla="*/ 112 w 200"/>
                <a:gd name="T27" fmla="*/ 81 h 191"/>
                <a:gd name="T28" fmla="*/ 112 w 200"/>
                <a:gd name="T29" fmla="*/ 81 h 191"/>
                <a:gd name="T30" fmla="*/ 150 w 200"/>
                <a:gd name="T31" fmla="*/ 59 h 191"/>
                <a:gd name="T32" fmla="*/ 200 w 200"/>
                <a:gd name="T33" fmla="*/ 117 h 191"/>
                <a:gd name="T34" fmla="*/ 24 w 200"/>
                <a:gd name="T35" fmla="*/ 0 h 191"/>
                <a:gd name="T36" fmla="*/ 0 w 200"/>
                <a:gd name="T37" fmla="*/ 22 h 191"/>
                <a:gd name="T38" fmla="*/ 23 w 200"/>
                <a:gd name="T39" fmla="*/ 45 h 191"/>
                <a:gd name="T40" fmla="*/ 24 w 200"/>
                <a:gd name="T41" fmla="*/ 45 h 191"/>
                <a:gd name="T42" fmla="*/ 48 w 200"/>
                <a:gd name="T43" fmla="*/ 22 h 191"/>
                <a:gd name="T44" fmla="*/ 24 w 200"/>
                <a:gd name="T45" fmla="*/ 0 h 191"/>
                <a:gd name="T46" fmla="*/ 2 w 200"/>
                <a:gd name="T47" fmla="*/ 191 h 191"/>
                <a:gd name="T48" fmla="*/ 45 w 200"/>
                <a:gd name="T49" fmla="*/ 191 h 191"/>
                <a:gd name="T50" fmla="*/ 45 w 200"/>
                <a:gd name="T51" fmla="*/ 62 h 191"/>
                <a:gd name="T52" fmla="*/ 2 w 200"/>
                <a:gd name="T53" fmla="*/ 62 h 191"/>
                <a:gd name="T54" fmla="*/ 2 w 200"/>
                <a:gd name="T55" fmla="*/ 191 h 191"/>
                <a:gd name="T56" fmla="*/ 2 w 200"/>
                <a:gd name="T57" fmla="*/ 191 h 191"/>
                <a:gd name="T58" fmla="*/ 2 w 200"/>
                <a:gd name="T59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0" h="191">
                  <a:moveTo>
                    <a:pt x="200" y="117"/>
                  </a:moveTo>
                  <a:cubicBezTo>
                    <a:pt x="200" y="191"/>
                    <a:pt x="200" y="191"/>
                    <a:pt x="200" y="191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05"/>
                    <a:pt x="151" y="93"/>
                    <a:pt x="135" y="93"/>
                  </a:cubicBezTo>
                  <a:cubicBezTo>
                    <a:pt x="123" y="93"/>
                    <a:pt x="116" y="101"/>
                    <a:pt x="113" y="109"/>
                  </a:cubicBezTo>
                  <a:cubicBezTo>
                    <a:pt x="112" y="112"/>
                    <a:pt x="112" y="115"/>
                    <a:pt x="112" y="119"/>
                  </a:cubicBezTo>
                  <a:cubicBezTo>
                    <a:pt x="112" y="191"/>
                    <a:pt x="112" y="191"/>
                    <a:pt x="112" y="191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69" y="191"/>
                    <a:pt x="69" y="74"/>
                    <a:pt x="69" y="62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12" y="81"/>
                    <a:pt x="111" y="81"/>
                    <a:pt x="111" y="81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17" y="72"/>
                    <a:pt x="128" y="59"/>
                    <a:pt x="150" y="59"/>
                  </a:cubicBezTo>
                  <a:cubicBezTo>
                    <a:pt x="179" y="59"/>
                    <a:pt x="200" y="78"/>
                    <a:pt x="200" y="117"/>
                  </a:cubicBezTo>
                  <a:close/>
                  <a:moveTo>
                    <a:pt x="24" y="0"/>
                  </a:moveTo>
                  <a:cubicBezTo>
                    <a:pt x="9" y="0"/>
                    <a:pt x="0" y="10"/>
                    <a:pt x="0" y="22"/>
                  </a:cubicBezTo>
                  <a:cubicBezTo>
                    <a:pt x="0" y="35"/>
                    <a:pt x="9" y="45"/>
                    <a:pt x="23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39" y="45"/>
                    <a:pt x="48" y="35"/>
                    <a:pt x="48" y="22"/>
                  </a:cubicBezTo>
                  <a:cubicBezTo>
                    <a:pt x="48" y="10"/>
                    <a:pt x="39" y="0"/>
                    <a:pt x="24" y="0"/>
                  </a:cubicBezTo>
                  <a:close/>
                  <a:moveTo>
                    <a:pt x="2" y="191"/>
                  </a:moveTo>
                  <a:cubicBezTo>
                    <a:pt x="45" y="191"/>
                    <a:pt x="45" y="191"/>
                    <a:pt x="45" y="191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2" y="62"/>
                    <a:pt x="2" y="62"/>
                    <a:pt x="2" y="62"/>
                  </a:cubicBezTo>
                  <a:lnTo>
                    <a:pt x="2" y="191"/>
                  </a:lnTo>
                  <a:close/>
                  <a:moveTo>
                    <a:pt x="2" y="191"/>
                  </a:moveTo>
                  <a:cubicBezTo>
                    <a:pt x="2" y="191"/>
                    <a:pt x="2" y="191"/>
                    <a:pt x="2" y="19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2CF52FEA-A3C8-D518-ED93-EE4558B427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540" y="3483946"/>
              <a:ext cx="338084" cy="338928"/>
            </a:xfrm>
            <a:custGeom>
              <a:avLst/>
              <a:gdLst>
                <a:gd name="T0" fmla="*/ 367 w 507"/>
                <a:gd name="T1" fmla="*/ 0 h 508"/>
                <a:gd name="T2" fmla="*/ 140 w 507"/>
                <a:gd name="T3" fmla="*/ 0 h 508"/>
                <a:gd name="T4" fmla="*/ 0 w 507"/>
                <a:gd name="T5" fmla="*/ 140 h 508"/>
                <a:gd name="T6" fmla="*/ 0 w 507"/>
                <a:gd name="T7" fmla="*/ 368 h 508"/>
                <a:gd name="T8" fmla="*/ 140 w 507"/>
                <a:gd name="T9" fmla="*/ 508 h 508"/>
                <a:gd name="T10" fmla="*/ 367 w 507"/>
                <a:gd name="T11" fmla="*/ 508 h 508"/>
                <a:gd name="T12" fmla="*/ 507 w 507"/>
                <a:gd name="T13" fmla="*/ 368 h 508"/>
                <a:gd name="T14" fmla="*/ 507 w 507"/>
                <a:gd name="T15" fmla="*/ 140 h 508"/>
                <a:gd name="T16" fmla="*/ 367 w 507"/>
                <a:gd name="T17" fmla="*/ 0 h 508"/>
                <a:gd name="T18" fmla="*/ 462 w 507"/>
                <a:gd name="T19" fmla="*/ 368 h 508"/>
                <a:gd name="T20" fmla="*/ 367 w 507"/>
                <a:gd name="T21" fmla="*/ 463 h 508"/>
                <a:gd name="T22" fmla="*/ 140 w 507"/>
                <a:gd name="T23" fmla="*/ 463 h 508"/>
                <a:gd name="T24" fmla="*/ 45 w 507"/>
                <a:gd name="T25" fmla="*/ 368 h 508"/>
                <a:gd name="T26" fmla="*/ 45 w 507"/>
                <a:gd name="T27" fmla="*/ 140 h 508"/>
                <a:gd name="T28" fmla="*/ 140 w 507"/>
                <a:gd name="T29" fmla="*/ 45 h 508"/>
                <a:gd name="T30" fmla="*/ 367 w 507"/>
                <a:gd name="T31" fmla="*/ 45 h 508"/>
                <a:gd name="T32" fmla="*/ 462 w 507"/>
                <a:gd name="T33" fmla="*/ 140 h 508"/>
                <a:gd name="T34" fmla="*/ 462 w 507"/>
                <a:gd name="T35" fmla="*/ 368 h 508"/>
                <a:gd name="T36" fmla="*/ 254 w 507"/>
                <a:gd name="T37" fmla="*/ 123 h 508"/>
                <a:gd name="T38" fmla="*/ 123 w 507"/>
                <a:gd name="T39" fmla="*/ 254 h 508"/>
                <a:gd name="T40" fmla="*/ 254 w 507"/>
                <a:gd name="T41" fmla="*/ 385 h 508"/>
                <a:gd name="T42" fmla="*/ 384 w 507"/>
                <a:gd name="T43" fmla="*/ 254 h 508"/>
                <a:gd name="T44" fmla="*/ 254 w 507"/>
                <a:gd name="T45" fmla="*/ 123 h 508"/>
                <a:gd name="T46" fmla="*/ 254 w 507"/>
                <a:gd name="T47" fmla="*/ 340 h 508"/>
                <a:gd name="T48" fmla="*/ 168 w 507"/>
                <a:gd name="T49" fmla="*/ 254 h 508"/>
                <a:gd name="T50" fmla="*/ 254 w 507"/>
                <a:gd name="T51" fmla="*/ 168 h 508"/>
                <a:gd name="T52" fmla="*/ 339 w 507"/>
                <a:gd name="T53" fmla="*/ 254 h 508"/>
                <a:gd name="T54" fmla="*/ 254 w 507"/>
                <a:gd name="T55" fmla="*/ 340 h 508"/>
                <a:gd name="T56" fmla="*/ 390 w 507"/>
                <a:gd name="T57" fmla="*/ 85 h 508"/>
                <a:gd name="T58" fmla="*/ 366 w 507"/>
                <a:gd name="T59" fmla="*/ 95 h 508"/>
                <a:gd name="T60" fmla="*/ 357 w 507"/>
                <a:gd name="T61" fmla="*/ 118 h 508"/>
                <a:gd name="T62" fmla="*/ 366 w 507"/>
                <a:gd name="T63" fmla="*/ 141 h 508"/>
                <a:gd name="T64" fmla="*/ 390 w 507"/>
                <a:gd name="T65" fmla="*/ 151 h 508"/>
                <a:gd name="T66" fmla="*/ 413 w 507"/>
                <a:gd name="T67" fmla="*/ 141 h 508"/>
                <a:gd name="T68" fmla="*/ 423 w 507"/>
                <a:gd name="T69" fmla="*/ 118 h 508"/>
                <a:gd name="T70" fmla="*/ 413 w 507"/>
                <a:gd name="T71" fmla="*/ 95 h 508"/>
                <a:gd name="T72" fmla="*/ 390 w 507"/>
                <a:gd name="T73" fmla="*/ 85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7" h="508">
                  <a:moveTo>
                    <a:pt x="367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63"/>
                    <a:pt x="0" y="140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0" y="445"/>
                    <a:pt x="63" y="508"/>
                    <a:pt x="140" y="508"/>
                  </a:cubicBezTo>
                  <a:cubicBezTo>
                    <a:pt x="367" y="508"/>
                    <a:pt x="367" y="508"/>
                    <a:pt x="367" y="508"/>
                  </a:cubicBezTo>
                  <a:cubicBezTo>
                    <a:pt x="444" y="508"/>
                    <a:pt x="507" y="445"/>
                    <a:pt x="507" y="368"/>
                  </a:cubicBezTo>
                  <a:cubicBezTo>
                    <a:pt x="507" y="140"/>
                    <a:pt x="507" y="140"/>
                    <a:pt x="507" y="140"/>
                  </a:cubicBezTo>
                  <a:cubicBezTo>
                    <a:pt x="507" y="63"/>
                    <a:pt x="444" y="0"/>
                    <a:pt x="367" y="0"/>
                  </a:cubicBezTo>
                  <a:close/>
                  <a:moveTo>
                    <a:pt x="462" y="368"/>
                  </a:moveTo>
                  <a:cubicBezTo>
                    <a:pt x="462" y="420"/>
                    <a:pt x="420" y="463"/>
                    <a:pt x="367" y="463"/>
                  </a:cubicBezTo>
                  <a:cubicBezTo>
                    <a:pt x="140" y="463"/>
                    <a:pt x="140" y="463"/>
                    <a:pt x="140" y="463"/>
                  </a:cubicBezTo>
                  <a:cubicBezTo>
                    <a:pt x="88" y="463"/>
                    <a:pt x="45" y="420"/>
                    <a:pt x="45" y="368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88"/>
                    <a:pt x="88" y="45"/>
                    <a:pt x="140" y="45"/>
                  </a:cubicBezTo>
                  <a:cubicBezTo>
                    <a:pt x="367" y="45"/>
                    <a:pt x="367" y="45"/>
                    <a:pt x="367" y="45"/>
                  </a:cubicBezTo>
                  <a:cubicBezTo>
                    <a:pt x="420" y="45"/>
                    <a:pt x="462" y="88"/>
                    <a:pt x="462" y="140"/>
                  </a:cubicBezTo>
                  <a:lnTo>
                    <a:pt x="462" y="368"/>
                  </a:lnTo>
                  <a:close/>
                  <a:moveTo>
                    <a:pt x="254" y="123"/>
                  </a:moveTo>
                  <a:cubicBezTo>
                    <a:pt x="182" y="123"/>
                    <a:pt x="123" y="182"/>
                    <a:pt x="123" y="254"/>
                  </a:cubicBezTo>
                  <a:cubicBezTo>
                    <a:pt x="123" y="326"/>
                    <a:pt x="182" y="385"/>
                    <a:pt x="254" y="385"/>
                  </a:cubicBezTo>
                  <a:cubicBezTo>
                    <a:pt x="326" y="385"/>
                    <a:pt x="384" y="326"/>
                    <a:pt x="384" y="254"/>
                  </a:cubicBezTo>
                  <a:cubicBezTo>
                    <a:pt x="384" y="182"/>
                    <a:pt x="326" y="123"/>
                    <a:pt x="254" y="123"/>
                  </a:cubicBezTo>
                  <a:close/>
                  <a:moveTo>
                    <a:pt x="254" y="340"/>
                  </a:moveTo>
                  <a:cubicBezTo>
                    <a:pt x="206" y="340"/>
                    <a:pt x="168" y="301"/>
                    <a:pt x="168" y="254"/>
                  </a:cubicBezTo>
                  <a:cubicBezTo>
                    <a:pt x="168" y="207"/>
                    <a:pt x="206" y="168"/>
                    <a:pt x="254" y="168"/>
                  </a:cubicBezTo>
                  <a:cubicBezTo>
                    <a:pt x="301" y="168"/>
                    <a:pt x="339" y="207"/>
                    <a:pt x="339" y="254"/>
                  </a:cubicBezTo>
                  <a:cubicBezTo>
                    <a:pt x="339" y="301"/>
                    <a:pt x="301" y="340"/>
                    <a:pt x="254" y="340"/>
                  </a:cubicBezTo>
                  <a:close/>
                  <a:moveTo>
                    <a:pt x="390" y="85"/>
                  </a:moveTo>
                  <a:cubicBezTo>
                    <a:pt x="381" y="85"/>
                    <a:pt x="373" y="89"/>
                    <a:pt x="366" y="95"/>
                  </a:cubicBezTo>
                  <a:cubicBezTo>
                    <a:pt x="360" y="101"/>
                    <a:pt x="357" y="109"/>
                    <a:pt x="357" y="118"/>
                  </a:cubicBezTo>
                  <a:cubicBezTo>
                    <a:pt x="357" y="127"/>
                    <a:pt x="360" y="135"/>
                    <a:pt x="366" y="141"/>
                  </a:cubicBezTo>
                  <a:cubicBezTo>
                    <a:pt x="373" y="148"/>
                    <a:pt x="381" y="151"/>
                    <a:pt x="390" y="151"/>
                  </a:cubicBezTo>
                  <a:cubicBezTo>
                    <a:pt x="398" y="151"/>
                    <a:pt x="407" y="148"/>
                    <a:pt x="413" y="141"/>
                  </a:cubicBezTo>
                  <a:cubicBezTo>
                    <a:pt x="419" y="135"/>
                    <a:pt x="423" y="127"/>
                    <a:pt x="423" y="118"/>
                  </a:cubicBezTo>
                  <a:cubicBezTo>
                    <a:pt x="423" y="109"/>
                    <a:pt x="419" y="101"/>
                    <a:pt x="413" y="95"/>
                  </a:cubicBezTo>
                  <a:cubicBezTo>
                    <a:pt x="407" y="89"/>
                    <a:pt x="398" y="85"/>
                    <a:pt x="390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D171A87-F0CD-AEF5-6F63-1AE776F8B22C}"/>
              </a:ext>
            </a:extLst>
          </p:cNvPr>
          <p:cNvSpPr txBox="1"/>
          <p:nvPr userDrawn="1"/>
        </p:nvSpPr>
        <p:spPr>
          <a:xfrm>
            <a:off x="4876800" y="112485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FA641633-B523-20D7-0748-1707FEC375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084184" y="1451375"/>
            <a:ext cx="2922968" cy="307777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B2AAB02-EB08-F353-F792-3CD8727EFD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84638" y="1866900"/>
            <a:ext cx="2922587" cy="809625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Second level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E3B2C710-0270-F78B-27AB-CB1FAC8DB4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6300" y="2394803"/>
            <a:ext cx="1995294" cy="435483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defRPr sz="1100"/>
            </a:lvl2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2B55AF60-E137-739A-6F0C-E49021F9C9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755" y="2970839"/>
            <a:ext cx="1995034" cy="809625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Second level</a:t>
            </a:r>
          </a:p>
        </p:txBody>
      </p:sp>
      <p:sp>
        <p:nvSpPr>
          <p:cNvPr id="35" name="Title 34">
            <a:extLst>
              <a:ext uri="{FF2B5EF4-FFF2-40B4-BE49-F238E27FC236}">
                <a16:creationId xmlns:a16="http://schemas.microsoft.com/office/drawing/2014/main" id="{5FED9BEC-AC01-4C0B-7C9D-90A80F7E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00" y="904585"/>
            <a:ext cx="2412093" cy="99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131FDE-97FA-08CA-CC56-1D81E4FEFD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43881" y="4186616"/>
            <a:ext cx="1781904" cy="5510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F451EB0-4D96-A320-E243-06685DD40F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07625" y="4294538"/>
            <a:ext cx="2188030" cy="487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96496A-B75A-A48E-8CB3-DC82D056DF0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18215" y="4172866"/>
            <a:ext cx="840922" cy="72079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F0FC884-3C39-6D68-F4E8-0214E720E246}"/>
              </a:ext>
            </a:extLst>
          </p:cNvPr>
          <p:cNvGrpSpPr/>
          <p:nvPr userDrawn="1"/>
        </p:nvGrpSpPr>
        <p:grpSpPr>
          <a:xfrm>
            <a:off x="5230814" y="3267759"/>
            <a:ext cx="766439" cy="766439"/>
            <a:chOff x="4302585" y="1570395"/>
            <a:chExt cx="766439" cy="766439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92D7C5-49B2-48DA-159D-8421291CC944}"/>
                </a:ext>
              </a:extLst>
            </p:cNvPr>
            <p:cNvSpPr/>
            <p:nvPr/>
          </p:nvSpPr>
          <p:spPr>
            <a:xfrm>
              <a:off x="4302585" y="1570395"/>
              <a:ext cx="766439" cy="7664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A white x on a black background&#10;&#10;Description automatically generated">
              <a:extLst>
                <a:ext uri="{FF2B5EF4-FFF2-40B4-BE49-F238E27FC236}">
                  <a16:creationId xmlns:a16="http://schemas.microsoft.com/office/drawing/2014/main" id="{70813442-BE90-3C17-9A05-2CF415D4C8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4511898" y="1771326"/>
              <a:ext cx="356698" cy="3645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5124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BADA6B-152B-DD9D-FBA1-949FA652842F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30578" r="30578"/>
          <a:stretch/>
        </p:blipFill>
        <p:spPr>
          <a:xfrm>
            <a:off x="7277101" y="0"/>
            <a:ext cx="1866899" cy="18684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D171A87-F0CD-AEF5-6F63-1AE776F8B22C}"/>
              </a:ext>
            </a:extLst>
          </p:cNvPr>
          <p:cNvSpPr txBox="1"/>
          <p:nvPr userDrawn="1"/>
        </p:nvSpPr>
        <p:spPr>
          <a:xfrm>
            <a:off x="4876800" y="1124857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E3B2C710-0270-F78B-27AB-CB1FAC8DB4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6300" y="2394803"/>
            <a:ext cx="3742500" cy="435483"/>
          </a:xfrm>
        </p:spPr>
        <p:txBody>
          <a:bodyPr/>
          <a:lstStyle>
            <a:lvl1pPr>
              <a:defRPr sz="1400">
                <a:solidFill>
                  <a:schemeClr val="accent2"/>
                </a:solidFill>
              </a:defRPr>
            </a:lvl1pPr>
            <a:lvl2pPr>
              <a:defRPr sz="1100"/>
            </a:lvl2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2B55AF60-E137-739A-6F0C-E49021F9C9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6754" y="2970839"/>
            <a:ext cx="3742045" cy="809625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35" name="Title 34">
            <a:extLst>
              <a:ext uri="{FF2B5EF4-FFF2-40B4-BE49-F238E27FC236}">
                <a16:creationId xmlns:a16="http://schemas.microsoft.com/office/drawing/2014/main" id="{5FED9BEC-AC01-4C0B-7C9D-90A80F7EC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00" y="904585"/>
            <a:ext cx="6507471" cy="99417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6B7C88-3632-2923-E9DB-2C647B565E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33771" y="4238915"/>
            <a:ext cx="1781904" cy="5510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028D24-E387-5096-6361-807A4FEFAC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16573" y="4350513"/>
            <a:ext cx="2188030" cy="4872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61A5C0-DA1B-2930-AA2B-B3842F44A95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8948" y="4228841"/>
            <a:ext cx="840922" cy="7207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6979154-B476-252C-FAAB-E8D54B71E0CA}"/>
              </a:ext>
            </a:extLst>
          </p:cNvPr>
          <p:cNvSpPr txBox="1"/>
          <p:nvPr userDrawn="1"/>
        </p:nvSpPr>
        <p:spPr>
          <a:xfrm>
            <a:off x="4140966" y="3897049"/>
            <a:ext cx="295644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0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DISCLAIMER</a:t>
            </a:r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Co-funded by the European Union. Views and opinions expressed are however those of the author(s) only and do not necessarily reflect those of the European Union or the </a:t>
            </a:r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European Health and Digital Executive Agency</a:t>
            </a:r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(HaDEA).</a:t>
            </a:r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Neither the European Union nor the granting authority can be held responsible for them.</a:t>
            </a:r>
            <a:endParaRPr lang="en-GB" sz="1000" i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639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9A04F-52B5-D20F-E022-97F7653157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4000" y="2180770"/>
            <a:ext cx="3854971" cy="6204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A3334E-BC81-A9A3-FA62-5A9745CD6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000" y="660400"/>
            <a:ext cx="3854971" cy="99417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BADA6B-152B-DD9D-FBA1-949FA65284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0578" r="30578"/>
          <a:stretch/>
        </p:blipFill>
        <p:spPr>
          <a:xfrm>
            <a:off x="7277101" y="0"/>
            <a:ext cx="1866899" cy="1866898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6118392-8522-A224-0223-7001D85187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4000" y="3018970"/>
            <a:ext cx="3854971" cy="972457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Second level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05684F3-F0B2-4CAB-14A8-FCAE3EB294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75371" y="2180770"/>
            <a:ext cx="3854971" cy="6204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4E633342-BDD6-F809-BB65-D0D64ED65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75371" y="3018970"/>
            <a:ext cx="3854971" cy="972457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Second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548DA2-E58D-1BAC-0CDF-EF5B104A57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6802856" y="4314849"/>
            <a:ext cx="1781904" cy="5487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533351-E180-3B01-A7A0-2F0E273B32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8948" y="4228841"/>
            <a:ext cx="840922" cy="720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16928D-F29B-6232-3033-D746BD99C38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916573" y="4350513"/>
            <a:ext cx="2188029" cy="48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421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multipl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E4D3FAC-8C17-4AF8-A917-7E1470A6BC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9258" y="1"/>
            <a:ext cx="3106057" cy="1654239"/>
          </a:xfrm>
          <a:custGeom>
            <a:avLst/>
            <a:gdLst>
              <a:gd name="connsiteX0" fmla="*/ 0 w 3106057"/>
              <a:gd name="connsiteY0" fmla="*/ 0 h 1654239"/>
              <a:gd name="connsiteX1" fmla="*/ 3106057 w 3106057"/>
              <a:gd name="connsiteY1" fmla="*/ 0 h 1654239"/>
              <a:gd name="connsiteX2" fmla="*/ 3106057 w 3106057"/>
              <a:gd name="connsiteY2" fmla="*/ 1654239 h 1654239"/>
              <a:gd name="connsiteX3" fmla="*/ 0 w 3106057"/>
              <a:gd name="connsiteY3" fmla="*/ 1654239 h 1654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6057" h="1654239">
                <a:moveTo>
                  <a:pt x="0" y="0"/>
                </a:moveTo>
                <a:lnTo>
                  <a:pt x="3106057" y="0"/>
                </a:lnTo>
                <a:lnTo>
                  <a:pt x="3106057" y="1654239"/>
                </a:lnTo>
                <a:lnTo>
                  <a:pt x="0" y="16542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C8985B6-6825-4873-A42E-20BB3998B4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9258" y="1744632"/>
            <a:ext cx="3106057" cy="1654239"/>
          </a:xfrm>
          <a:custGeom>
            <a:avLst/>
            <a:gdLst>
              <a:gd name="connsiteX0" fmla="*/ 0 w 3106057"/>
              <a:gd name="connsiteY0" fmla="*/ 0 h 1654239"/>
              <a:gd name="connsiteX1" fmla="*/ 3106057 w 3106057"/>
              <a:gd name="connsiteY1" fmla="*/ 0 h 1654239"/>
              <a:gd name="connsiteX2" fmla="*/ 3106057 w 3106057"/>
              <a:gd name="connsiteY2" fmla="*/ 1654239 h 1654239"/>
              <a:gd name="connsiteX3" fmla="*/ 0 w 3106057"/>
              <a:gd name="connsiteY3" fmla="*/ 1654239 h 1654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6057" h="1654239">
                <a:moveTo>
                  <a:pt x="0" y="0"/>
                </a:moveTo>
                <a:lnTo>
                  <a:pt x="3106057" y="0"/>
                </a:lnTo>
                <a:lnTo>
                  <a:pt x="3106057" y="1654239"/>
                </a:lnTo>
                <a:lnTo>
                  <a:pt x="0" y="16542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8EB6EEC-9553-4DE2-A1C1-7F0B775B01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258" y="3489262"/>
            <a:ext cx="3106057" cy="1654239"/>
          </a:xfrm>
          <a:custGeom>
            <a:avLst/>
            <a:gdLst>
              <a:gd name="connsiteX0" fmla="*/ 0 w 3106057"/>
              <a:gd name="connsiteY0" fmla="*/ 0 h 1654239"/>
              <a:gd name="connsiteX1" fmla="*/ 3106057 w 3106057"/>
              <a:gd name="connsiteY1" fmla="*/ 0 h 1654239"/>
              <a:gd name="connsiteX2" fmla="*/ 3106057 w 3106057"/>
              <a:gd name="connsiteY2" fmla="*/ 1654239 h 1654239"/>
              <a:gd name="connsiteX3" fmla="*/ 0 w 3106057"/>
              <a:gd name="connsiteY3" fmla="*/ 1654239 h 1654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6057" h="1654239">
                <a:moveTo>
                  <a:pt x="0" y="0"/>
                </a:moveTo>
                <a:lnTo>
                  <a:pt x="3106057" y="0"/>
                </a:lnTo>
                <a:lnTo>
                  <a:pt x="3106057" y="1654239"/>
                </a:lnTo>
                <a:lnTo>
                  <a:pt x="0" y="16542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Title 14">
            <a:extLst>
              <a:ext uri="{FF2B5EF4-FFF2-40B4-BE49-F238E27FC236}">
                <a16:creationId xmlns:a16="http://schemas.microsoft.com/office/drawing/2014/main" id="{EAC3B149-EB1A-7515-B378-402F4B220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596728"/>
            <a:ext cx="3943350" cy="994172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7D32B67-8E22-95BA-7F20-2A05A0A6EF6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477" y="2162175"/>
            <a:ext cx="3943350" cy="1655763"/>
          </a:xfrm>
        </p:spPr>
        <p:txBody>
          <a:bodyPr>
            <a:normAutofit/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090D8F98-1BFB-988D-8CEF-32547CC416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2477" y="1726747"/>
            <a:ext cx="3943350" cy="304895"/>
          </a:xfrm>
        </p:spPr>
        <p:txBody>
          <a:bodyPr>
            <a:normAutofit/>
          </a:bodyPr>
          <a:lstStyle>
            <a:lvl1pPr>
              <a:defRPr sz="16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33FD82-939C-1FC9-7290-883415C510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6573" y="4350513"/>
            <a:ext cx="2188030" cy="4872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E18F61-3389-5E45-0AEE-AFFC8D878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8948" y="4228841"/>
            <a:ext cx="840922" cy="7207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1E7E59E-74BA-DCA7-B683-C5387B5B754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30571" y="408539"/>
            <a:ext cx="1781904" cy="55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8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53C339-8FE2-FA41-B50D-B0040CB01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B272B4-79E7-5043-87F2-BE9F37E21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DC64D-703E-AD48-ADAE-031659EBA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6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23" r:id="rId2"/>
    <p:sldLayoutId id="2147483967" r:id="rId3"/>
    <p:sldLayoutId id="2147483966" r:id="rId4"/>
    <p:sldLayoutId id="2147483937" r:id="rId5"/>
    <p:sldLayoutId id="2147483962" r:id="rId6"/>
    <p:sldLayoutId id="2147483963" r:id="rId7"/>
    <p:sldLayoutId id="2147483961" r:id="rId8"/>
    <p:sldLayoutId id="2147483941" r:id="rId9"/>
    <p:sldLayoutId id="2147483946" r:id="rId10"/>
    <p:sldLayoutId id="2147483942" r:id="rId11"/>
    <p:sldLayoutId id="2147483964" r:id="rId12"/>
    <p:sldLayoutId id="2147483924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accent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2100" b="1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1ABEB1-004A-E66E-89FB-C88C1FA869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11755" y="2354008"/>
            <a:ext cx="3742500" cy="43548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B76550-3001-0DD9-B954-577B14C9E1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12209" y="2930044"/>
            <a:ext cx="3742045" cy="8096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06363B-0257-A28F-C0F0-CA10D3BA0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1755" y="1178489"/>
            <a:ext cx="6507471" cy="99417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971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1ED661C-842A-8556-3BB6-EA6B059DB56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04499C-E933-B6E6-2988-5E6A6F70274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64AB6D-5747-D3BF-BAFE-4932ADDBD7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634782-9662-333D-B48C-9BDCCF8FEAF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A72DCD5-3F8B-A00E-5666-C526474281F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0858CA-42D3-7B03-173A-524BB207560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6218F3-D582-C3D2-9FD4-E868F98740B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1083EDF-1959-79FB-7D4C-26CF40F27A2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A49CEB-A97F-BE71-391D-4FBE81E1CA4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D8E16CD-60CB-1A5A-67E3-0E7C6B1A056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47F2500-72A5-461E-977C-3F18FA69C40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7A450ADE-3019-C7B7-8DB1-56868B6C9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27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C7CF7E-62DA-51D6-5FA8-35BD24F234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7F037-40DB-F4AC-1ED7-DA71137435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4D4FFF-F45E-7F99-2768-EC36EAF98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91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E6EB17-EE13-ECF2-6CB5-65CAAD54641E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40842" y="2410791"/>
            <a:ext cx="4719391" cy="2017486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31EC04-3C0E-F809-D0F9-52F802C3B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841" y="1206328"/>
            <a:ext cx="5133049" cy="99417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9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5AFA62E-203D-56F7-5BC2-1DBB77AB17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E8FF7F-FDC4-3804-4906-A5F9A22B2A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5EDD655-2859-81B8-1829-D90EBFD9C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0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45DF84D-AF7B-73AE-44CC-E150C276635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7E4D3-0A4D-0BD6-8FEA-D7572B82E7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0209004-80D5-0E9C-3F48-75D26C42A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80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770819-8272-6183-7820-47AA9A9B28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1C2637-DA40-C759-6DCD-8DE9D45AB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161BA4-E343-4544-98D3-3C1D687F35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DB232C-D3A4-03E8-1860-E47550BBDC3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AD4C62C-F1CB-BAA9-00EE-72FF1F8EAE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644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0ADC95-9A31-337B-CF6D-C31638BB00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CA80B8-F6F3-DCBE-874D-0FA82568F9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38AE1E-229A-90E6-7336-04C4EE811E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58CA92-963B-222D-FF0C-30FB31C158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6678ED7-6DCB-6678-ADEF-5D714C440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96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3F0DB40-CB4D-8F7F-258E-18746CC4D3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F697C0-88B8-E067-9B05-78B090F540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160D1F-ACD9-CC1E-895D-0C7A38299FF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05F8CB-03BE-7BA3-6B31-0B724B29E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E7C4564-6C3A-D5EB-5B3B-14333A4B6C6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1509FF9-9927-C91A-0F54-E2046CE5DD3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08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569F1C-E1CE-C7C5-389D-C33B939BC49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17BBAA-CF56-5F0C-43A4-E5A569A1E4B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B1C635-D48A-95DF-714E-DD279FA596A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7F9CBD-6AEF-B428-C8C3-B1A3169CB31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F18918E-B803-E812-AD93-BD21C65C939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EA2D182-C8D8-AA1B-CC4F-E1F622DC3AE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B75CA2A-7A3F-F3EF-B0AD-306BBF4DEAB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2084B45-B7E6-5F2C-A123-D1E37BCAF06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9A62AB5-7BF7-DAD1-6DD3-1090A8F5D84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44BE647-8264-833A-2819-DDD39A0C872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4B9FBC4-95C1-DC85-1D00-63B66E486E92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C3EA04D-2F62-6423-B6F0-AC6C82444D4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3F37292-F304-E2A7-A618-E9BB2B2CB27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A0F10322-7342-36F8-1126-FF2111085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618DFA8-9566-183B-FF2B-E826B0F78BB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775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2C0E0C-CB0A-A216-5DF5-5CD70A8A4FD8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4618F-F52E-F9F4-095E-3386F0B6AA2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2D1128-4D86-7A3D-C186-75C3DB91D44C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A9A22CC-386C-3E91-4C20-36F851BACD9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DC0519-A066-0EE2-3DA4-71EF6D76EBA8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862587A-1AF0-6019-9B28-606F60FD674F}"/>
              </a:ext>
            </a:extLst>
          </p:cNvPr>
          <p:cNvSpPr>
            <a:spLocks noGrp="1"/>
          </p:cNvSpPr>
          <p:nvPr>
            <p:ph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D2D8511-6400-21BE-13BE-98D43907CAF6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DE10049-0BD8-06A0-A6E2-E5BCE9B73B56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AD5AA7C-2D22-6274-A01D-E5AD9DAC4E39}"/>
              </a:ext>
            </a:extLst>
          </p:cNvPr>
          <p:cNvSpPr>
            <a:spLocks noGrp="1"/>
          </p:cNvSpPr>
          <p:nvPr>
            <p:ph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BAD2E4D-B6D4-05A5-9759-3CEBDB4C763F}"/>
              </a:ext>
            </a:extLst>
          </p:cNvPr>
          <p:cNvSpPr>
            <a:spLocks noGrp="1"/>
          </p:cNvSpPr>
          <p:nvPr>
            <p:ph sz="quarter" idx="2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96AF6C1-C0E6-AE03-9ED7-E6386B69B2F0}"/>
              </a:ext>
            </a:extLst>
          </p:cNvPr>
          <p:cNvSpPr>
            <a:spLocks noGrp="1"/>
          </p:cNvSpPr>
          <p:nvPr>
            <p:ph sz="quarter" idx="25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F7A6D7C-E8B0-14DD-0B7D-E42A340BB9F9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D5183C6-576D-72B9-DCAF-BD6F6CF939F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8F52E16-A435-006B-0AC3-658C9976D9F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142DF998-1003-6C6D-17E8-54F24C849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</a:t>
            </a:r>
          </a:p>
        </p:txBody>
      </p:sp>
    </p:spTree>
    <p:extLst>
      <p:ext uri="{BB962C8B-B14F-4D97-AF65-F5344CB8AC3E}">
        <p14:creationId xmlns:p14="http://schemas.microsoft.com/office/powerpoint/2010/main" val="1987125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ROTECT-EUROP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45D9A"/>
      </a:accent1>
      <a:accent2>
        <a:srgbClr val="2877BD"/>
      </a:accent2>
      <a:accent3>
        <a:srgbClr val="3BBFED"/>
      </a:accent3>
      <a:accent4>
        <a:srgbClr val="F18318"/>
      </a:accent4>
      <a:accent5>
        <a:srgbClr val="88AFDE"/>
      </a:accent5>
      <a:accent6>
        <a:srgbClr val="B3CAEA"/>
      </a:accent6>
      <a:hlink>
        <a:srgbClr val="F18318"/>
      </a:hlink>
      <a:folHlink>
        <a:srgbClr val="F1831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DC68657B311647A7FF077124991298" ma:contentTypeVersion="13" ma:contentTypeDescription="Create a new document." ma:contentTypeScope="" ma:versionID="e844999c599862d06edd4ec17f29ce65">
  <xsd:schema xmlns:xsd="http://www.w3.org/2001/XMLSchema" xmlns:xs="http://www.w3.org/2001/XMLSchema" xmlns:p="http://schemas.microsoft.com/office/2006/metadata/properties" xmlns:ns2="08d4afe2-be57-4d07-8c2a-4400cbed0a7a" xmlns:ns3="7b78e81f-ed04-49d8-b4aa-de285e81c36b" targetNamespace="http://schemas.microsoft.com/office/2006/metadata/properties" ma:root="true" ma:fieldsID="aa118cde5e47fa43d6f97bbfa1ace989" ns2:_="" ns3:_="">
    <xsd:import namespace="08d4afe2-be57-4d07-8c2a-4400cbed0a7a"/>
    <xsd:import namespace="7b78e81f-ed04-49d8-b4aa-de285e81c3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d4afe2-be57-4d07-8c2a-4400cbed0a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1ebeb4d6-3c52-429a-af43-6fda5d5f306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8e81f-ed04-49d8-b4aa-de285e81c36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c054d454-7d31-4904-a854-bd74b16385a0}" ma:internalName="TaxCatchAll" ma:showField="CatchAllData" ma:web="7b78e81f-ed04-49d8-b4aa-de285e81c36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8d4afe2-be57-4d07-8c2a-4400cbed0a7a">
      <Terms xmlns="http://schemas.microsoft.com/office/infopath/2007/PartnerControls"/>
    </lcf76f155ced4ddcb4097134ff3c332f>
    <TaxCatchAll xmlns="7b78e81f-ed04-49d8-b4aa-de285e81c36b" xsi:nil="true"/>
  </documentManagement>
</p:properties>
</file>

<file path=customXml/itemProps1.xml><?xml version="1.0" encoding="utf-8"?>
<ds:datastoreItem xmlns:ds="http://schemas.openxmlformats.org/officeDocument/2006/customXml" ds:itemID="{3952593F-C6DE-4E87-BEFC-C2383047973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EB8EE2-2376-4E47-B02E-BEE7AC10C32E}"/>
</file>

<file path=customXml/itemProps3.xml><?xml version="1.0" encoding="utf-8"?>
<ds:datastoreItem xmlns:ds="http://schemas.openxmlformats.org/officeDocument/2006/customXml" ds:itemID="{6CD57449-7851-40BE-B135-CBDA0BACFA40}">
  <ds:schemaRefs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ccb609c6-4d55-4b9c-9ba1-3bc21736102c"/>
    <ds:schemaRef ds:uri="a08bf389-a58d-4f7d-9818-18b70edbb9bf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20462</TotalTime>
  <Words>2</Words>
  <Application>Microsoft Office PowerPoint</Application>
  <PresentationFormat>On-screen Show (16:9)</PresentationFormat>
  <Paragraphs>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Helvetica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Statistics</vt:lpstr>
      <vt:lpstr>Timeline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Giuseppe Filiti</cp:lastModifiedBy>
  <cp:revision>1691</cp:revision>
  <dcterms:created xsi:type="dcterms:W3CDTF">2016-01-13T17:16:24Z</dcterms:created>
  <dcterms:modified xsi:type="dcterms:W3CDTF">2023-10-03T08:28:02Z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0x010100CEDC68657B311647A7FF077124991298</vt:lpwstr>
  </property>
  <property fmtid="{D5CDD505-2E9C-101B-9397-08002B2CF9AE}" pid="3" name="MediaServiceImageTags">
    <vt:lpwstr/>
  </property>
</Properties>
</file>